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6EF43-3D3D-4C30-93B1-E97EE9202062}" v="5" dt="2021-02-05T19:59:0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9" d="100"/>
          <a:sy n="109" d="100"/>
        </p:scale>
        <p:origin x="900" y="10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2021-02-05T19:59:23Z</dcterms:modified>
</cp:coreProperties>
</file>