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harts/chart1.xml" ContentType="application/vnd.openxmlformats-officedocument.drawingml.chart+xml"/>
  <Override PartName="/ppt/slides/slide4.xml" ContentType="application/vnd.openxmlformats-officedocument.presentationml.slide+xml"/>
  <Override PartName="/ppt/charts/chart2.xml" ContentType="application/vnd.openxmlformats-officedocument.drawingml.chart+xml"/>
  <Override PartName="/ppt/slides/slide5.xml" ContentType="application/vnd.openxmlformats-officedocument.presentationml.slide+xml"/>
  <Override PartName="/ppt/charts/chart3.xml" ContentType="application/vnd.openxmlformats-officedocument.drawingml.char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6858000" cy="9144000"/>
  <p:embeddedFontLst>
    <p:embeddedFont>
      <p:font typeface="Sennheiser Office" panose="020B0504020101010102" pitchFamily="34" charset="0"/>
      <p:regular r:id="rId4"/>
      <p:bold r:id="rId5"/>
      <p:italic r:id="rId6"/>
      <p:boldItalic r:id="rId7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415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pos="6085" userDrawn="1">
          <p15:clr>
            <a:srgbClr val="A4A3A4"/>
          </p15:clr>
        </p15:guide>
        <p15:guide id="5" pos="72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740BE-0873-4DC2-9D78-10ADB732257F}" v="21" dt="2019-07-24T11:54:49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1" autoAdjust="0"/>
    <p:restoredTop sz="97463" autoAdjust="0"/>
  </p:normalViewPr>
  <p:slideViewPr>
    <p:cSldViewPr showGuides="1">
      <p:cViewPr varScale="1">
        <p:scale>
          <a:sx n="94" d="100"/>
          <a:sy n="94" d="100"/>
        </p:scale>
        <p:origin x="355" y="91"/>
      </p:cViewPr>
      <p:guideLst>
        <p:guide orient="horz" pos="777"/>
        <p:guide pos="415"/>
        <p:guide orient="horz" pos="3884"/>
        <p:guide pos="6085"/>
        <p:guide pos="7265"/>
      </p:guideLst>
    </p:cSldViewPr>
  </p:slideViewPr>
  <p:outlineViewPr>
    <p:cViewPr>
      <p:scale>
        <a:sx n="33" d="100"/>
        <a:sy n="33" d="100"/>
      </p:scale>
      <p:origin x="0" y="-198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122" d="100"/>
          <a:sy n="122" d="100"/>
        </p:scale>
        <p:origin x="4914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8" Type="http://schemas.openxmlformats.org/officeDocument/2006/relationships/presProps" Target="presProps.xml"/><Relationship Id="rId18" Type="http://schemas.openxmlformats.org/officeDocument/2006/relationships/customXml" Target="../customXml/item1.xml"/><Relationship Id="rId3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17" Type="http://schemas.openxmlformats.org/officeDocument/2006/relationships/slide" Target="slides/slide5.xml"/><Relationship Id="rId7" Type="http://schemas.openxmlformats.org/officeDocument/2006/relationships/font" Target="fonts/font4.fntdata"/><Relationship Id="rId16" Type="http://schemas.openxmlformats.org/officeDocument/2006/relationships/slide" Target="slides/slide4.xml"/><Relationship Id="rId2" Type="http://schemas.openxmlformats.org/officeDocument/2006/relationships/notesMaster" Target="notesMasters/notesMaster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6" Type="http://schemas.openxmlformats.org/officeDocument/2006/relationships/font" Target="fonts/font3.fntdata"/><Relationship Id="rId15" Type="http://schemas.openxmlformats.org/officeDocument/2006/relationships/slide" Target="slides/slide3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19" Type="http://schemas.openxmlformats.org/officeDocument/2006/relationships/customXml" Target="../customXml/item2.xml"/><Relationship Id="rId14" Type="http://schemas.openxmlformats.org/officeDocument/2006/relationships/slide" Target="slides/slide2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Too Cheap</c:v>
                </c:pt>
              </c:strCache>
            </c:strRef>
          </c:tx>
          <c:marker>
            <c:symbol val="none"/>
          </c:marker>
          <c:cat>
            <c:numRef>
              <c:f>Sheet1!$A$2:$A$186</c:f>
              <c:numCache>
                <c:formatCode>General</c:formatCode>
                <c:ptCount val="185"/>
                <c:pt idx="0">
                  <c:v>0.0</c:v>
                </c:pt>
                <c:pt idx="1">
                  <c:v>5.0</c:v>
                </c:pt>
                <c:pt idx="2">
                  <c:v>6.15</c:v>
                </c:pt>
                <c:pt idx="3">
                  <c:v>7.199999999999999</c:v>
                </c:pt>
                <c:pt idx="4">
                  <c:v>9.799999999999999</c:v>
                </c:pt>
                <c:pt idx="5">
                  <c:v>10.0</c:v>
                </c:pt>
                <c:pt idx="6">
                  <c:v>10.799999999999999</c:v>
                </c:pt>
                <c:pt idx="7">
                  <c:v>12.3</c:v>
                </c:pt>
                <c:pt idx="8">
                  <c:v>13.68</c:v>
                </c:pt>
                <c:pt idx="9">
                  <c:v>14.0</c:v>
                </c:pt>
                <c:pt idx="10">
                  <c:v>14.399999999999999</c:v>
                </c:pt>
                <c:pt idx="11">
                  <c:v>14.76</c:v>
                </c:pt>
                <c:pt idx="12">
                  <c:v>18.45</c:v>
                </c:pt>
                <c:pt idx="13">
                  <c:v>19.0</c:v>
                </c:pt>
                <c:pt idx="14">
                  <c:v>20.0</c:v>
                </c:pt>
                <c:pt idx="15">
                  <c:v>20.299999999999997</c:v>
                </c:pt>
                <c:pt idx="16">
                  <c:v>20.88</c:v>
                </c:pt>
                <c:pt idx="17">
                  <c:v>21.0</c:v>
                </c:pt>
                <c:pt idx="18">
                  <c:v>21.599999999999998</c:v>
                </c:pt>
                <c:pt idx="19">
                  <c:v>23.37</c:v>
                </c:pt>
                <c:pt idx="20">
                  <c:v>24.0</c:v>
                </c:pt>
                <c:pt idx="21">
                  <c:v>24.5</c:v>
                </c:pt>
                <c:pt idx="22">
                  <c:v>24.6</c:v>
                </c:pt>
                <c:pt idx="23">
                  <c:v>25.0</c:v>
                </c:pt>
                <c:pt idx="24">
                  <c:v>25.2</c:v>
                </c:pt>
                <c:pt idx="25">
                  <c:v>28.0</c:v>
                </c:pt>
                <c:pt idx="26">
                  <c:v>28.08</c:v>
                </c:pt>
                <c:pt idx="27">
                  <c:v>28.799999999999997</c:v>
                </c:pt>
                <c:pt idx="28">
                  <c:v>29.0</c:v>
                </c:pt>
                <c:pt idx="29">
                  <c:v>30.0</c:v>
                </c:pt>
                <c:pt idx="30">
                  <c:v>30.75</c:v>
                </c:pt>
                <c:pt idx="31">
                  <c:v>31.0</c:v>
                </c:pt>
                <c:pt idx="32">
                  <c:v>32.4</c:v>
                </c:pt>
                <c:pt idx="33">
                  <c:v>34.3</c:v>
                </c:pt>
                <c:pt idx="34">
                  <c:v>35.0</c:v>
                </c:pt>
                <c:pt idx="35">
                  <c:v>35.67</c:v>
                </c:pt>
                <c:pt idx="36">
                  <c:v>36.0</c:v>
                </c:pt>
                <c:pt idx="37">
                  <c:v>36.9</c:v>
                </c:pt>
                <c:pt idx="38">
                  <c:v>39.0</c:v>
                </c:pt>
                <c:pt idx="39">
                  <c:v>40.0</c:v>
                </c:pt>
                <c:pt idx="40">
                  <c:v>41.3</c:v>
                </c:pt>
                <c:pt idx="41">
                  <c:v>42.0</c:v>
                </c:pt>
                <c:pt idx="42">
                  <c:v>42.48</c:v>
                </c:pt>
                <c:pt idx="43">
                  <c:v>43.05</c:v>
                </c:pt>
                <c:pt idx="44">
                  <c:v>43.199999999999996</c:v>
                </c:pt>
                <c:pt idx="45">
                  <c:v>45.0</c:v>
                </c:pt>
                <c:pt idx="46">
                  <c:v>46.8</c:v>
                </c:pt>
                <c:pt idx="47">
                  <c:v>49.0</c:v>
                </c:pt>
                <c:pt idx="48">
                  <c:v>49.2</c:v>
                </c:pt>
                <c:pt idx="49">
                  <c:v>49.68</c:v>
                </c:pt>
                <c:pt idx="50">
                  <c:v>50.0</c:v>
                </c:pt>
                <c:pt idx="51">
                  <c:v>50.4</c:v>
                </c:pt>
                <c:pt idx="52">
                  <c:v>52.5</c:v>
                </c:pt>
                <c:pt idx="53">
                  <c:v>54.0</c:v>
                </c:pt>
                <c:pt idx="54">
                  <c:v>55.0</c:v>
                </c:pt>
                <c:pt idx="55">
                  <c:v>55.3</c:v>
                </c:pt>
                <c:pt idx="56">
                  <c:v>55.35</c:v>
                </c:pt>
                <c:pt idx="57">
                  <c:v>56.879999999999995</c:v>
                </c:pt>
                <c:pt idx="58">
                  <c:v>57.599999999999994</c:v>
                </c:pt>
                <c:pt idx="59">
                  <c:v>60.0</c:v>
                </c:pt>
                <c:pt idx="60">
                  <c:v>60.269999999999996</c:v>
                </c:pt>
                <c:pt idx="61">
                  <c:v>61.5</c:v>
                </c:pt>
                <c:pt idx="62">
                  <c:v>62.3</c:v>
                </c:pt>
                <c:pt idx="63">
                  <c:v>64.8</c:v>
                </c:pt>
                <c:pt idx="64">
                  <c:v>65.0</c:v>
                </c:pt>
                <c:pt idx="65">
                  <c:v>67.65</c:v>
                </c:pt>
                <c:pt idx="66">
                  <c:v>69.0</c:v>
                </c:pt>
                <c:pt idx="67">
                  <c:v>70.0</c:v>
                </c:pt>
                <c:pt idx="68">
                  <c:v>71.28</c:v>
                </c:pt>
                <c:pt idx="69">
                  <c:v>72.0</c:v>
                </c:pt>
                <c:pt idx="70">
                  <c:v>72.57</c:v>
                </c:pt>
                <c:pt idx="71">
                  <c:v>73.8</c:v>
                </c:pt>
                <c:pt idx="72">
                  <c:v>75.0</c:v>
                </c:pt>
                <c:pt idx="73">
                  <c:v>79.0</c:v>
                </c:pt>
                <c:pt idx="74">
                  <c:v>80.0</c:v>
                </c:pt>
                <c:pt idx="75">
                  <c:v>84.0</c:v>
                </c:pt>
                <c:pt idx="76">
                  <c:v>84.87</c:v>
                </c:pt>
                <c:pt idx="77">
                  <c:v>85.0</c:v>
                </c:pt>
                <c:pt idx="78">
                  <c:v>86.1</c:v>
                </c:pt>
                <c:pt idx="79">
                  <c:v>86.39999999999999</c:v>
                </c:pt>
                <c:pt idx="80">
                  <c:v>89.0</c:v>
                </c:pt>
                <c:pt idx="81">
                  <c:v>90.0</c:v>
                </c:pt>
                <c:pt idx="82">
                  <c:v>90.3</c:v>
                </c:pt>
                <c:pt idx="83">
                  <c:v>92.25</c:v>
                </c:pt>
                <c:pt idx="84">
                  <c:v>93.6</c:v>
                </c:pt>
                <c:pt idx="85">
                  <c:v>97.17</c:v>
                </c:pt>
                <c:pt idx="86">
                  <c:v>98.0</c:v>
                </c:pt>
                <c:pt idx="87">
                  <c:v>98.4</c:v>
                </c:pt>
                <c:pt idx="88">
                  <c:v>99.0</c:v>
                </c:pt>
                <c:pt idx="89">
                  <c:v>100.0</c:v>
                </c:pt>
                <c:pt idx="90">
                  <c:v>100.8</c:v>
                </c:pt>
                <c:pt idx="91">
                  <c:v>104.55</c:v>
                </c:pt>
                <c:pt idx="92">
                  <c:v>105.0</c:v>
                </c:pt>
                <c:pt idx="93">
                  <c:v>107.28</c:v>
                </c:pt>
                <c:pt idx="94">
                  <c:v>108.0</c:v>
                </c:pt>
                <c:pt idx="95">
                  <c:v>109.47</c:v>
                </c:pt>
                <c:pt idx="96">
                  <c:v>110.0</c:v>
                </c:pt>
                <c:pt idx="97">
                  <c:v>110.7</c:v>
                </c:pt>
                <c:pt idx="98">
                  <c:v>111.3</c:v>
                </c:pt>
                <c:pt idx="99">
                  <c:v>120.0</c:v>
                </c:pt>
                <c:pt idx="100">
                  <c:v>121.77</c:v>
                </c:pt>
                <c:pt idx="101">
                  <c:v>122.39999999999999</c:v>
                </c:pt>
                <c:pt idx="102">
                  <c:v>123.0</c:v>
                </c:pt>
                <c:pt idx="103">
                  <c:v>125.0</c:v>
                </c:pt>
                <c:pt idx="104">
                  <c:v>125.99999999999999</c:v>
                </c:pt>
                <c:pt idx="105">
                  <c:v>129.0</c:v>
                </c:pt>
                <c:pt idx="106">
                  <c:v>129.6</c:v>
                </c:pt>
                <c:pt idx="107">
                  <c:v>130.0</c:v>
                </c:pt>
                <c:pt idx="108">
                  <c:v>132.29999999999998</c:v>
                </c:pt>
                <c:pt idx="109">
                  <c:v>133.2</c:v>
                </c:pt>
                <c:pt idx="110">
                  <c:v>136.79999999999998</c:v>
                </c:pt>
                <c:pt idx="111">
                  <c:v>139.29999999999998</c:v>
                </c:pt>
                <c:pt idx="112">
                  <c:v>140.0</c:v>
                </c:pt>
                <c:pt idx="113">
                  <c:v>143.28</c:v>
                </c:pt>
                <c:pt idx="114">
                  <c:v>144.0</c:v>
                </c:pt>
                <c:pt idx="115">
                  <c:v>146.37</c:v>
                </c:pt>
                <c:pt idx="116">
                  <c:v>147.6</c:v>
                </c:pt>
                <c:pt idx="117">
                  <c:v>149.0</c:v>
                </c:pt>
                <c:pt idx="118">
                  <c:v>150.0</c:v>
                </c:pt>
                <c:pt idx="119">
                  <c:v>153.75</c:v>
                </c:pt>
                <c:pt idx="120">
                  <c:v>158.67</c:v>
                </c:pt>
                <c:pt idx="121">
                  <c:v>159.9</c:v>
                </c:pt>
                <c:pt idx="122">
                  <c:v>162.0</c:v>
                </c:pt>
                <c:pt idx="123">
                  <c:v>166.05</c:v>
                </c:pt>
                <c:pt idx="124">
                  <c:v>170.97</c:v>
                </c:pt>
                <c:pt idx="125">
                  <c:v>172.2</c:v>
                </c:pt>
                <c:pt idx="126">
                  <c:v>175.0</c:v>
                </c:pt>
                <c:pt idx="127">
                  <c:v>180.0</c:v>
                </c:pt>
                <c:pt idx="128">
                  <c:v>183.27</c:v>
                </c:pt>
                <c:pt idx="129">
                  <c:v>184.5</c:v>
                </c:pt>
                <c:pt idx="130">
                  <c:v>185.73</c:v>
                </c:pt>
                <c:pt idx="131">
                  <c:v>194.4</c:v>
                </c:pt>
                <c:pt idx="132">
                  <c:v>196.0</c:v>
                </c:pt>
                <c:pt idx="133">
                  <c:v>199.0</c:v>
                </c:pt>
                <c:pt idx="134">
                  <c:v>200.0</c:v>
                </c:pt>
                <c:pt idx="135">
                  <c:v>207.87</c:v>
                </c:pt>
                <c:pt idx="136">
                  <c:v>209.1</c:v>
                </c:pt>
                <c:pt idx="137">
                  <c:v>209.29999999999998</c:v>
                </c:pt>
                <c:pt idx="138">
                  <c:v>210.0</c:v>
                </c:pt>
                <c:pt idx="139">
                  <c:v>215.25</c:v>
                </c:pt>
                <c:pt idx="140">
                  <c:v>215.28</c:v>
                </c:pt>
                <c:pt idx="141">
                  <c:v>216.0</c:v>
                </c:pt>
                <c:pt idx="142">
                  <c:v>220.17</c:v>
                </c:pt>
                <c:pt idx="143">
                  <c:v>221.4</c:v>
                </c:pt>
                <c:pt idx="144">
                  <c:v>227.54999999999998</c:v>
                </c:pt>
                <c:pt idx="145">
                  <c:v>230.0</c:v>
                </c:pt>
                <c:pt idx="146">
                  <c:v>239.85</c:v>
                </c:pt>
                <c:pt idx="147">
                  <c:v>244.77</c:v>
                </c:pt>
                <c:pt idx="148">
                  <c:v>244.99999999999997</c:v>
                </c:pt>
                <c:pt idx="149">
                  <c:v>246.0</c:v>
                </c:pt>
                <c:pt idx="150">
                  <c:v>249.0</c:v>
                </c:pt>
                <c:pt idx="151">
                  <c:v>250.0</c:v>
                </c:pt>
                <c:pt idx="152">
                  <c:v>252.0</c:v>
                </c:pt>
                <c:pt idx="153">
                  <c:v>276.75</c:v>
                </c:pt>
                <c:pt idx="154">
                  <c:v>279.29999999999995</c:v>
                </c:pt>
                <c:pt idx="155">
                  <c:v>280.0</c:v>
                </c:pt>
                <c:pt idx="156">
                  <c:v>287.28</c:v>
                </c:pt>
                <c:pt idx="157">
                  <c:v>288.0</c:v>
                </c:pt>
                <c:pt idx="158">
                  <c:v>299.0</c:v>
                </c:pt>
                <c:pt idx="159">
                  <c:v>300.0</c:v>
                </c:pt>
                <c:pt idx="160">
                  <c:v>306.27</c:v>
                </c:pt>
                <c:pt idx="161">
                  <c:v>307.5</c:v>
                </c:pt>
                <c:pt idx="162">
                  <c:v>315.0</c:v>
                </c:pt>
                <c:pt idx="163">
                  <c:v>324.0</c:v>
                </c:pt>
                <c:pt idx="164">
                  <c:v>344.4</c:v>
                </c:pt>
                <c:pt idx="165">
                  <c:v>350.0</c:v>
                </c:pt>
                <c:pt idx="166">
                  <c:v>359.28</c:v>
                </c:pt>
                <c:pt idx="167">
                  <c:v>360.0</c:v>
                </c:pt>
                <c:pt idx="168">
                  <c:v>367.77</c:v>
                </c:pt>
                <c:pt idx="169">
                  <c:v>369.0</c:v>
                </c:pt>
                <c:pt idx="170">
                  <c:v>399.0</c:v>
                </c:pt>
                <c:pt idx="171">
                  <c:v>400.0</c:v>
                </c:pt>
                <c:pt idx="172">
                  <c:v>420.0</c:v>
                </c:pt>
                <c:pt idx="173">
                  <c:v>490.77</c:v>
                </c:pt>
                <c:pt idx="174">
                  <c:v>492.0</c:v>
                </c:pt>
                <c:pt idx="175">
                  <c:v>499.0</c:v>
                </c:pt>
                <c:pt idx="176">
                  <c:v>500.0</c:v>
                </c:pt>
                <c:pt idx="177">
                  <c:v>560.0</c:v>
                </c:pt>
                <c:pt idx="178">
                  <c:v>599.0</c:v>
                </c:pt>
                <c:pt idx="179">
                  <c:v>600.0</c:v>
                </c:pt>
                <c:pt idx="180">
                  <c:v>615.0</c:v>
                </c:pt>
                <c:pt idx="181">
                  <c:v>630.0</c:v>
                </c:pt>
                <c:pt idx="182">
                  <c:v>1439.28</c:v>
                </c:pt>
                <c:pt idx="183">
                  <c:v>2200.0</c:v>
                </c:pt>
                <c:pt idx="184">
                  <c:v>2460.0</c:v>
                </c:pt>
              </c:numCache>
            </c:numRef>
          </c:cat>
          <c:val>
            <c:numRef>
              <c:f>Sheet1!$B$2:$B$186</c:f>
              <c:numCache>
                <c:formatCode>General</c:formatCode>
                <c:ptCount val="185"/>
                <c:pt idx="0">
                  <c:v>0.9836956521739131</c:v>
                </c:pt>
                <c:pt idx="1">
                  <c:v>0.9782608695652174</c:v>
                </c:pt>
                <c:pt idx="2">
                  <c:v>0.9728260869565217</c:v>
                </c:pt>
                <c:pt idx="3">
                  <c:v>0.9510869565217391</c:v>
                </c:pt>
                <c:pt idx="4">
                  <c:v>0.9456521739130435</c:v>
                </c:pt>
                <c:pt idx="5">
                  <c:v>0.9456521739130435</c:v>
                </c:pt>
                <c:pt idx="6">
                  <c:v>0.9402173913043479</c:v>
                </c:pt>
                <c:pt idx="7">
                  <c:v>0.907608695652174</c:v>
                </c:pt>
                <c:pt idx="8">
                  <c:v>0.9021739130434783</c:v>
                </c:pt>
                <c:pt idx="9">
                  <c:v>0.8913043478260869</c:v>
                </c:pt>
                <c:pt idx="10">
                  <c:v>0.8858695652173914</c:v>
                </c:pt>
                <c:pt idx="11">
                  <c:v>0.8804347826086957</c:v>
                </c:pt>
                <c:pt idx="12">
                  <c:v>0.8315217391304348</c:v>
                </c:pt>
                <c:pt idx="13">
                  <c:v>0.8260869565217391</c:v>
                </c:pt>
                <c:pt idx="14">
                  <c:v>0.7880434782608696</c:v>
                </c:pt>
                <c:pt idx="15">
                  <c:v>0.782608695652174</c:v>
                </c:pt>
                <c:pt idx="16">
                  <c:v>0.7771739130434783</c:v>
                </c:pt>
                <c:pt idx="17">
                  <c:v>0.7717391304347827</c:v>
                </c:pt>
                <c:pt idx="18">
                  <c:v>0.7554347826086957</c:v>
                </c:pt>
                <c:pt idx="19">
                  <c:v>0.7445652173913044</c:v>
                </c:pt>
                <c:pt idx="20">
                  <c:v>0.7391304347826086</c:v>
                </c:pt>
                <c:pt idx="21">
                  <c:v>0.7391304347826086</c:v>
                </c:pt>
                <c:pt idx="22">
                  <c:v>0.7119565217391304</c:v>
                </c:pt>
                <c:pt idx="23">
                  <c:v>0.6847826086956521</c:v>
                </c:pt>
                <c:pt idx="24">
                  <c:v>0.6847826086956521</c:v>
                </c:pt>
                <c:pt idx="25">
                  <c:v>0.6793478260869565</c:v>
                </c:pt>
                <c:pt idx="26">
                  <c:v>0.6684782608695652</c:v>
                </c:pt>
                <c:pt idx="27">
                  <c:v>0.6521739130434783</c:v>
                </c:pt>
                <c:pt idx="28">
                  <c:v>0.6413043478260869</c:v>
                </c:pt>
                <c:pt idx="29">
                  <c:v>0.5978260869565217</c:v>
                </c:pt>
                <c:pt idx="30">
                  <c:v>0.5869565217391304</c:v>
                </c:pt>
                <c:pt idx="31">
                  <c:v>0.5869565217391304</c:v>
                </c:pt>
                <c:pt idx="32">
                  <c:v>0.5760869565217391</c:v>
                </c:pt>
                <c:pt idx="33">
                  <c:v>0.5706521739130435</c:v>
                </c:pt>
                <c:pt idx="34">
                  <c:v>0.5380434782608696</c:v>
                </c:pt>
                <c:pt idx="35">
                  <c:v>0.5326086956521738</c:v>
                </c:pt>
                <c:pt idx="36">
                  <c:v>0.5108695652173914</c:v>
                </c:pt>
                <c:pt idx="37">
                  <c:v>0.4782608695652174</c:v>
                </c:pt>
                <c:pt idx="38">
                  <c:v>0.47282608695652173</c:v>
                </c:pt>
                <c:pt idx="39">
                  <c:v>0.4565217391304348</c:v>
                </c:pt>
                <c:pt idx="40">
                  <c:v>0.4565217391304348</c:v>
                </c:pt>
                <c:pt idx="41">
                  <c:v>0.45108695652173914</c:v>
                </c:pt>
                <c:pt idx="42">
                  <c:v>0.45108695652173914</c:v>
                </c:pt>
                <c:pt idx="43">
                  <c:v>0.4402173913043478</c:v>
                </c:pt>
                <c:pt idx="44">
                  <c:v>0.42934782608695643</c:v>
                </c:pt>
                <c:pt idx="45">
                  <c:v>0.42934782608695643</c:v>
                </c:pt>
                <c:pt idx="46">
                  <c:v>0.42391304347826075</c:v>
                </c:pt>
                <c:pt idx="47">
                  <c:v>0.40760869565217384</c:v>
                </c:pt>
                <c:pt idx="48">
                  <c:v>0.3695652173913042</c:v>
                </c:pt>
                <c:pt idx="49">
                  <c:v>0.3695652173913042</c:v>
                </c:pt>
                <c:pt idx="50">
                  <c:v>0.30434782608695643</c:v>
                </c:pt>
                <c:pt idx="51">
                  <c:v>0.2934782608695651</c:v>
                </c:pt>
                <c:pt idx="52">
                  <c:v>0.2934782608695651</c:v>
                </c:pt>
                <c:pt idx="53">
                  <c:v>0.2934782608695651</c:v>
                </c:pt>
                <c:pt idx="54">
                  <c:v>0.2934782608695651</c:v>
                </c:pt>
                <c:pt idx="55">
                  <c:v>0.2880434782608694</c:v>
                </c:pt>
                <c:pt idx="56">
                  <c:v>0.2880434782608694</c:v>
                </c:pt>
                <c:pt idx="57">
                  <c:v>0.2880434782608694</c:v>
                </c:pt>
                <c:pt idx="58">
                  <c:v>0.2826086956521737</c:v>
                </c:pt>
                <c:pt idx="59">
                  <c:v>0.27717391304347805</c:v>
                </c:pt>
                <c:pt idx="60">
                  <c:v>0.25543478260869545</c:v>
                </c:pt>
                <c:pt idx="61">
                  <c:v>0.21739130434782594</c:v>
                </c:pt>
                <c:pt idx="62">
                  <c:v>0.21195652173913027</c:v>
                </c:pt>
                <c:pt idx="63">
                  <c:v>0.2065217391304346</c:v>
                </c:pt>
                <c:pt idx="64">
                  <c:v>0.2065217391304346</c:v>
                </c:pt>
                <c:pt idx="65">
                  <c:v>0.2065217391304346</c:v>
                </c:pt>
                <c:pt idx="66">
                  <c:v>0.2065217391304346</c:v>
                </c:pt>
                <c:pt idx="67">
                  <c:v>0.2010869565217389</c:v>
                </c:pt>
                <c:pt idx="68">
                  <c:v>0.2010869565217389</c:v>
                </c:pt>
                <c:pt idx="69">
                  <c:v>0.184782608695652</c:v>
                </c:pt>
                <c:pt idx="70">
                  <c:v>0.184782608695652</c:v>
                </c:pt>
                <c:pt idx="71">
                  <c:v>0.17391304347826064</c:v>
                </c:pt>
                <c:pt idx="72">
                  <c:v>0.15217391304347805</c:v>
                </c:pt>
                <c:pt idx="73">
                  <c:v>0.14673913043478237</c:v>
                </c:pt>
                <c:pt idx="74">
                  <c:v>0.1413043478260867</c:v>
                </c:pt>
                <c:pt idx="75">
                  <c:v>0.1413043478260867</c:v>
                </c:pt>
                <c:pt idx="76">
                  <c:v>0.1413043478260867</c:v>
                </c:pt>
                <c:pt idx="77">
                  <c:v>0.1413043478260867</c:v>
                </c:pt>
                <c:pt idx="78">
                  <c:v>0.13043478260869534</c:v>
                </c:pt>
                <c:pt idx="79">
                  <c:v>0.13043478260869534</c:v>
                </c:pt>
                <c:pt idx="80">
                  <c:v>0.13043478260869534</c:v>
                </c:pt>
                <c:pt idx="81">
                  <c:v>0.13043478260869534</c:v>
                </c:pt>
                <c:pt idx="82">
                  <c:v>0.13043478260869534</c:v>
                </c:pt>
                <c:pt idx="83">
                  <c:v>0.12499999999999967</c:v>
                </c:pt>
                <c:pt idx="84">
                  <c:v>0.12499999999999967</c:v>
                </c:pt>
                <c:pt idx="85">
                  <c:v>0.11956521739130399</c:v>
                </c:pt>
                <c:pt idx="86">
                  <c:v>0.11413043478260831</c:v>
                </c:pt>
                <c:pt idx="87">
                  <c:v>0.10869565217391264</c:v>
                </c:pt>
                <c:pt idx="88">
                  <c:v>0.08152173913043437</c:v>
                </c:pt>
                <c:pt idx="89">
                  <c:v>0.07065217391304301</c:v>
                </c:pt>
                <c:pt idx="90">
                  <c:v>0.07065217391304301</c:v>
                </c:pt>
                <c:pt idx="91">
                  <c:v>0.07065217391304301</c:v>
                </c:pt>
                <c:pt idx="92">
                  <c:v>0.05978260869565166</c:v>
                </c:pt>
                <c:pt idx="93">
                  <c:v>0.05978260869565166</c:v>
                </c:pt>
                <c:pt idx="94">
                  <c:v>0.04891304347826031</c:v>
                </c:pt>
                <c:pt idx="95">
                  <c:v>0.04891304347826031</c:v>
                </c:pt>
                <c:pt idx="96">
                  <c:v>0.04891304347826031</c:v>
                </c:pt>
                <c:pt idx="97">
                  <c:v>0.04891304347826031</c:v>
                </c:pt>
                <c:pt idx="98">
                  <c:v>0.04891304347826031</c:v>
                </c:pt>
                <c:pt idx="99">
                  <c:v>0.04347826086956463</c:v>
                </c:pt>
                <c:pt idx="100">
                  <c:v>0.04347826086956463</c:v>
                </c:pt>
                <c:pt idx="101">
                  <c:v>0.04347826086956463</c:v>
                </c:pt>
                <c:pt idx="102">
                  <c:v>0.03260869565217328</c:v>
                </c:pt>
                <c:pt idx="103">
                  <c:v>0.03260869565217328</c:v>
                </c:pt>
                <c:pt idx="104">
                  <c:v>0.03260869565217328</c:v>
                </c:pt>
                <c:pt idx="105">
                  <c:v>0.03260869565217328</c:v>
                </c:pt>
                <c:pt idx="106">
                  <c:v>0.03260869565217328</c:v>
                </c:pt>
                <c:pt idx="107">
                  <c:v>0.027173913043477604</c:v>
                </c:pt>
                <c:pt idx="108">
                  <c:v>0.027173913043477604</c:v>
                </c:pt>
                <c:pt idx="109">
                  <c:v>0.027173913043477604</c:v>
                </c:pt>
                <c:pt idx="110">
                  <c:v>0.027173913043477604</c:v>
                </c:pt>
                <c:pt idx="111">
                  <c:v>0.027173913043477604</c:v>
                </c:pt>
                <c:pt idx="112">
                  <c:v>0.027173913043477604</c:v>
                </c:pt>
                <c:pt idx="113">
                  <c:v>0.021739130434781928</c:v>
                </c:pt>
                <c:pt idx="114">
                  <c:v>0.021739130434781928</c:v>
                </c:pt>
                <c:pt idx="115">
                  <c:v>0.021739130434781928</c:v>
                </c:pt>
                <c:pt idx="116">
                  <c:v>0.021739130434781928</c:v>
                </c:pt>
                <c:pt idx="117">
                  <c:v>0.021739130434781928</c:v>
                </c:pt>
                <c:pt idx="118">
                  <c:v>0.021739130434781928</c:v>
                </c:pt>
                <c:pt idx="119">
                  <c:v>0.021739130434781928</c:v>
                </c:pt>
                <c:pt idx="120">
                  <c:v>0.021739130434781928</c:v>
                </c:pt>
                <c:pt idx="121">
                  <c:v>0.016304347826086252</c:v>
                </c:pt>
                <c:pt idx="122">
                  <c:v>0.016304347826086252</c:v>
                </c:pt>
                <c:pt idx="123">
                  <c:v>0.016304347826086252</c:v>
                </c:pt>
                <c:pt idx="124">
                  <c:v>0.016304347826086252</c:v>
                </c:pt>
                <c:pt idx="125">
                  <c:v>0.016304347826086252</c:v>
                </c:pt>
                <c:pt idx="126">
                  <c:v>0.010869565217390575</c:v>
                </c:pt>
                <c:pt idx="127">
                  <c:v>0.010869565217390575</c:v>
                </c:pt>
                <c:pt idx="128">
                  <c:v>0.010869565217390575</c:v>
                </c:pt>
                <c:pt idx="129">
                  <c:v>0.010869565217390575</c:v>
                </c:pt>
                <c:pt idx="130">
                  <c:v>0.010869565217390575</c:v>
                </c:pt>
                <c:pt idx="131">
                  <c:v>0.010869565217390575</c:v>
                </c:pt>
                <c:pt idx="132">
                  <c:v>0.010869565217390575</c:v>
                </c:pt>
                <c:pt idx="133">
                  <c:v>0.005434782608694899</c:v>
                </c:pt>
                <c:pt idx="134">
                  <c:v>0.005434782608694899</c:v>
                </c:pt>
                <c:pt idx="135">
                  <c:v>0.005434782608694899</c:v>
                </c:pt>
                <c:pt idx="136">
                  <c:v>0.005434782608694899</c:v>
                </c:pt>
                <c:pt idx="137">
                  <c:v>0.005434782608694899</c:v>
                </c:pt>
                <c:pt idx="138">
                  <c:v>0.005434782608694899</c:v>
                </c:pt>
                <c:pt idx="139">
                  <c:v>0.005434782608694899</c:v>
                </c:pt>
                <c:pt idx="140">
                  <c:v>0.005434782608694899</c:v>
                </c:pt>
                <c:pt idx="141">
                  <c:v>0.005434782608694899</c:v>
                </c:pt>
                <c:pt idx="142">
                  <c:v>0.005434782608694899</c:v>
                </c:pt>
                <c:pt idx="143">
                  <c:v>0.0</c:v>
                </c:pt>
                <c:pt idx="144">
                  <c:v>0.0</c:v>
                </c:pt>
                <c:pt idx="145">
                  <c:v>0.0</c:v>
                </c:pt>
                <c:pt idx="146">
                  <c:v>0.0</c:v>
                </c:pt>
                <c:pt idx="147">
                  <c:v>0.0</c:v>
                </c:pt>
                <c:pt idx="148">
                  <c:v>0.0</c:v>
                </c:pt>
                <c:pt idx="149">
                  <c:v>0.0</c:v>
                </c:pt>
                <c:pt idx="150">
                  <c:v>0.0</c:v>
                </c:pt>
                <c:pt idx="151">
                  <c:v>0.0</c:v>
                </c:pt>
                <c:pt idx="152">
                  <c:v>0.0</c:v>
                </c:pt>
                <c:pt idx="153">
                  <c:v>0.0</c:v>
                </c:pt>
                <c:pt idx="154">
                  <c:v>0.0</c:v>
                </c:pt>
                <c:pt idx="155">
                  <c:v>0.0</c:v>
                </c:pt>
                <c:pt idx="156">
                  <c:v>0.0</c:v>
                </c:pt>
                <c:pt idx="157">
                  <c:v>0.0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Cheap</c:v>
                </c:pt>
              </c:strCache>
            </c:strRef>
          </c:tx>
          <c:marker>
            <c:symbol val="none"/>
          </c:marker>
          <c:cat>
            <c:numRef>
              <c:f>Sheet1!$A$2:$A$186</c:f>
              <c:numCache>
                <c:formatCode>General</c:formatCode>
                <c:ptCount val="185"/>
                <c:pt idx="0">
                  <c:v>0.0</c:v>
                </c:pt>
                <c:pt idx="1">
                  <c:v>5.0</c:v>
                </c:pt>
                <c:pt idx="2">
                  <c:v>6.15</c:v>
                </c:pt>
                <c:pt idx="3">
                  <c:v>7.199999999999999</c:v>
                </c:pt>
                <c:pt idx="4">
                  <c:v>9.799999999999999</c:v>
                </c:pt>
                <c:pt idx="5">
                  <c:v>10.0</c:v>
                </c:pt>
                <c:pt idx="6">
                  <c:v>10.799999999999999</c:v>
                </c:pt>
                <c:pt idx="7">
                  <c:v>12.3</c:v>
                </c:pt>
                <c:pt idx="8">
                  <c:v>13.68</c:v>
                </c:pt>
                <c:pt idx="9">
                  <c:v>14.0</c:v>
                </c:pt>
                <c:pt idx="10">
                  <c:v>14.399999999999999</c:v>
                </c:pt>
                <c:pt idx="11">
                  <c:v>14.76</c:v>
                </c:pt>
                <c:pt idx="12">
                  <c:v>18.45</c:v>
                </c:pt>
                <c:pt idx="13">
                  <c:v>19.0</c:v>
                </c:pt>
                <c:pt idx="14">
                  <c:v>20.0</c:v>
                </c:pt>
                <c:pt idx="15">
                  <c:v>20.299999999999997</c:v>
                </c:pt>
                <c:pt idx="16">
                  <c:v>20.88</c:v>
                </c:pt>
                <c:pt idx="17">
                  <c:v>21.0</c:v>
                </c:pt>
                <c:pt idx="18">
                  <c:v>21.599999999999998</c:v>
                </c:pt>
                <c:pt idx="19">
                  <c:v>23.37</c:v>
                </c:pt>
                <c:pt idx="20">
                  <c:v>24.0</c:v>
                </c:pt>
                <c:pt idx="21">
                  <c:v>24.5</c:v>
                </c:pt>
                <c:pt idx="22">
                  <c:v>24.6</c:v>
                </c:pt>
                <c:pt idx="23">
                  <c:v>25.0</c:v>
                </c:pt>
                <c:pt idx="24">
                  <c:v>25.2</c:v>
                </c:pt>
                <c:pt idx="25">
                  <c:v>28.0</c:v>
                </c:pt>
                <c:pt idx="26">
                  <c:v>28.08</c:v>
                </c:pt>
                <c:pt idx="27">
                  <c:v>28.799999999999997</c:v>
                </c:pt>
                <c:pt idx="28">
                  <c:v>29.0</c:v>
                </c:pt>
                <c:pt idx="29">
                  <c:v>30.0</c:v>
                </c:pt>
                <c:pt idx="30">
                  <c:v>30.75</c:v>
                </c:pt>
                <c:pt idx="31">
                  <c:v>31.0</c:v>
                </c:pt>
                <c:pt idx="32">
                  <c:v>32.4</c:v>
                </c:pt>
                <c:pt idx="33">
                  <c:v>34.3</c:v>
                </c:pt>
                <c:pt idx="34">
                  <c:v>35.0</c:v>
                </c:pt>
                <c:pt idx="35">
                  <c:v>35.67</c:v>
                </c:pt>
                <c:pt idx="36">
                  <c:v>36.0</c:v>
                </c:pt>
                <c:pt idx="37">
                  <c:v>36.9</c:v>
                </c:pt>
                <c:pt idx="38">
                  <c:v>39.0</c:v>
                </c:pt>
                <c:pt idx="39">
                  <c:v>40.0</c:v>
                </c:pt>
                <c:pt idx="40">
                  <c:v>41.3</c:v>
                </c:pt>
                <c:pt idx="41">
                  <c:v>42.0</c:v>
                </c:pt>
                <c:pt idx="42">
                  <c:v>42.48</c:v>
                </c:pt>
                <c:pt idx="43">
                  <c:v>43.05</c:v>
                </c:pt>
                <c:pt idx="44">
                  <c:v>43.199999999999996</c:v>
                </c:pt>
                <c:pt idx="45">
                  <c:v>45.0</c:v>
                </c:pt>
                <c:pt idx="46">
                  <c:v>46.8</c:v>
                </c:pt>
                <c:pt idx="47">
                  <c:v>49.0</c:v>
                </c:pt>
                <c:pt idx="48">
                  <c:v>49.2</c:v>
                </c:pt>
                <c:pt idx="49">
                  <c:v>49.68</c:v>
                </c:pt>
                <c:pt idx="50">
                  <c:v>50.0</c:v>
                </c:pt>
                <c:pt idx="51">
                  <c:v>50.4</c:v>
                </c:pt>
                <c:pt idx="52">
                  <c:v>52.5</c:v>
                </c:pt>
                <c:pt idx="53">
                  <c:v>54.0</c:v>
                </c:pt>
                <c:pt idx="54">
                  <c:v>55.0</c:v>
                </c:pt>
                <c:pt idx="55">
                  <c:v>55.3</c:v>
                </c:pt>
                <c:pt idx="56">
                  <c:v>55.35</c:v>
                </c:pt>
                <c:pt idx="57">
                  <c:v>56.879999999999995</c:v>
                </c:pt>
                <c:pt idx="58">
                  <c:v>57.599999999999994</c:v>
                </c:pt>
                <c:pt idx="59">
                  <c:v>60.0</c:v>
                </c:pt>
                <c:pt idx="60">
                  <c:v>60.269999999999996</c:v>
                </c:pt>
                <c:pt idx="61">
                  <c:v>61.5</c:v>
                </c:pt>
                <c:pt idx="62">
                  <c:v>62.3</c:v>
                </c:pt>
                <c:pt idx="63">
                  <c:v>64.8</c:v>
                </c:pt>
                <c:pt idx="64">
                  <c:v>65.0</c:v>
                </c:pt>
                <c:pt idx="65">
                  <c:v>67.65</c:v>
                </c:pt>
                <c:pt idx="66">
                  <c:v>69.0</c:v>
                </c:pt>
                <c:pt idx="67">
                  <c:v>70.0</c:v>
                </c:pt>
                <c:pt idx="68">
                  <c:v>71.28</c:v>
                </c:pt>
                <c:pt idx="69">
                  <c:v>72.0</c:v>
                </c:pt>
                <c:pt idx="70">
                  <c:v>72.57</c:v>
                </c:pt>
                <c:pt idx="71">
                  <c:v>73.8</c:v>
                </c:pt>
                <c:pt idx="72">
                  <c:v>75.0</c:v>
                </c:pt>
                <c:pt idx="73">
                  <c:v>79.0</c:v>
                </c:pt>
                <c:pt idx="74">
                  <c:v>80.0</c:v>
                </c:pt>
                <c:pt idx="75">
                  <c:v>84.0</c:v>
                </c:pt>
                <c:pt idx="76">
                  <c:v>84.87</c:v>
                </c:pt>
                <c:pt idx="77">
                  <c:v>85.0</c:v>
                </c:pt>
                <c:pt idx="78">
                  <c:v>86.1</c:v>
                </c:pt>
                <c:pt idx="79">
                  <c:v>86.39999999999999</c:v>
                </c:pt>
                <c:pt idx="80">
                  <c:v>89.0</c:v>
                </c:pt>
                <c:pt idx="81">
                  <c:v>90.0</c:v>
                </c:pt>
                <c:pt idx="82">
                  <c:v>90.3</c:v>
                </c:pt>
                <c:pt idx="83">
                  <c:v>92.25</c:v>
                </c:pt>
                <c:pt idx="84">
                  <c:v>93.6</c:v>
                </c:pt>
                <c:pt idx="85">
                  <c:v>97.17</c:v>
                </c:pt>
                <c:pt idx="86">
                  <c:v>98.0</c:v>
                </c:pt>
                <c:pt idx="87">
                  <c:v>98.4</c:v>
                </c:pt>
                <c:pt idx="88">
                  <c:v>99.0</c:v>
                </c:pt>
                <c:pt idx="89">
                  <c:v>100.0</c:v>
                </c:pt>
                <c:pt idx="90">
                  <c:v>100.8</c:v>
                </c:pt>
                <c:pt idx="91">
                  <c:v>104.55</c:v>
                </c:pt>
                <c:pt idx="92">
                  <c:v>105.0</c:v>
                </c:pt>
                <c:pt idx="93">
                  <c:v>107.28</c:v>
                </c:pt>
                <c:pt idx="94">
                  <c:v>108.0</c:v>
                </c:pt>
                <c:pt idx="95">
                  <c:v>109.47</c:v>
                </c:pt>
                <c:pt idx="96">
                  <c:v>110.0</c:v>
                </c:pt>
                <c:pt idx="97">
                  <c:v>110.7</c:v>
                </c:pt>
                <c:pt idx="98">
                  <c:v>111.3</c:v>
                </c:pt>
                <c:pt idx="99">
                  <c:v>120.0</c:v>
                </c:pt>
                <c:pt idx="100">
                  <c:v>121.77</c:v>
                </c:pt>
                <c:pt idx="101">
                  <c:v>122.39999999999999</c:v>
                </c:pt>
                <c:pt idx="102">
                  <c:v>123.0</c:v>
                </c:pt>
                <c:pt idx="103">
                  <c:v>125.0</c:v>
                </c:pt>
                <c:pt idx="104">
                  <c:v>125.99999999999999</c:v>
                </c:pt>
                <c:pt idx="105">
                  <c:v>129.0</c:v>
                </c:pt>
                <c:pt idx="106">
                  <c:v>129.6</c:v>
                </c:pt>
                <c:pt idx="107">
                  <c:v>130.0</c:v>
                </c:pt>
                <c:pt idx="108">
                  <c:v>132.29999999999998</c:v>
                </c:pt>
                <c:pt idx="109">
                  <c:v>133.2</c:v>
                </c:pt>
                <c:pt idx="110">
                  <c:v>136.79999999999998</c:v>
                </c:pt>
                <c:pt idx="111">
                  <c:v>139.29999999999998</c:v>
                </c:pt>
                <c:pt idx="112">
                  <c:v>140.0</c:v>
                </c:pt>
                <c:pt idx="113">
                  <c:v>143.28</c:v>
                </c:pt>
                <c:pt idx="114">
                  <c:v>144.0</c:v>
                </c:pt>
                <c:pt idx="115">
                  <c:v>146.37</c:v>
                </c:pt>
                <c:pt idx="116">
                  <c:v>147.6</c:v>
                </c:pt>
                <c:pt idx="117">
                  <c:v>149.0</c:v>
                </c:pt>
                <c:pt idx="118">
                  <c:v>150.0</c:v>
                </c:pt>
                <c:pt idx="119">
                  <c:v>153.75</c:v>
                </c:pt>
                <c:pt idx="120">
                  <c:v>158.67</c:v>
                </c:pt>
                <c:pt idx="121">
                  <c:v>159.9</c:v>
                </c:pt>
                <c:pt idx="122">
                  <c:v>162.0</c:v>
                </c:pt>
                <c:pt idx="123">
                  <c:v>166.05</c:v>
                </c:pt>
                <c:pt idx="124">
                  <c:v>170.97</c:v>
                </c:pt>
                <c:pt idx="125">
                  <c:v>172.2</c:v>
                </c:pt>
                <c:pt idx="126">
                  <c:v>175.0</c:v>
                </c:pt>
                <c:pt idx="127">
                  <c:v>180.0</c:v>
                </c:pt>
                <c:pt idx="128">
                  <c:v>183.27</c:v>
                </c:pt>
                <c:pt idx="129">
                  <c:v>184.5</c:v>
                </c:pt>
                <c:pt idx="130">
                  <c:v>185.73</c:v>
                </c:pt>
                <c:pt idx="131">
                  <c:v>194.4</c:v>
                </c:pt>
                <c:pt idx="132">
                  <c:v>196.0</c:v>
                </c:pt>
                <c:pt idx="133">
                  <c:v>199.0</c:v>
                </c:pt>
                <c:pt idx="134">
                  <c:v>200.0</c:v>
                </c:pt>
                <c:pt idx="135">
                  <c:v>207.87</c:v>
                </c:pt>
                <c:pt idx="136">
                  <c:v>209.1</c:v>
                </c:pt>
                <c:pt idx="137">
                  <c:v>209.29999999999998</c:v>
                </c:pt>
                <c:pt idx="138">
                  <c:v>210.0</c:v>
                </c:pt>
                <c:pt idx="139">
                  <c:v>215.25</c:v>
                </c:pt>
                <c:pt idx="140">
                  <c:v>215.28</c:v>
                </c:pt>
                <c:pt idx="141">
                  <c:v>216.0</c:v>
                </c:pt>
                <c:pt idx="142">
                  <c:v>220.17</c:v>
                </c:pt>
                <c:pt idx="143">
                  <c:v>221.4</c:v>
                </c:pt>
                <c:pt idx="144">
                  <c:v>227.54999999999998</c:v>
                </c:pt>
                <c:pt idx="145">
                  <c:v>230.0</c:v>
                </c:pt>
                <c:pt idx="146">
                  <c:v>239.85</c:v>
                </c:pt>
                <c:pt idx="147">
                  <c:v>244.77</c:v>
                </c:pt>
                <c:pt idx="148">
                  <c:v>244.99999999999997</c:v>
                </c:pt>
                <c:pt idx="149">
                  <c:v>246.0</c:v>
                </c:pt>
                <c:pt idx="150">
                  <c:v>249.0</c:v>
                </c:pt>
                <c:pt idx="151">
                  <c:v>250.0</c:v>
                </c:pt>
                <c:pt idx="152">
                  <c:v>252.0</c:v>
                </c:pt>
                <c:pt idx="153">
                  <c:v>276.75</c:v>
                </c:pt>
                <c:pt idx="154">
                  <c:v>279.29999999999995</c:v>
                </c:pt>
                <c:pt idx="155">
                  <c:v>280.0</c:v>
                </c:pt>
                <c:pt idx="156">
                  <c:v>287.28</c:v>
                </c:pt>
                <c:pt idx="157">
                  <c:v>288.0</c:v>
                </c:pt>
                <c:pt idx="158">
                  <c:v>299.0</c:v>
                </c:pt>
                <c:pt idx="159">
                  <c:v>300.0</c:v>
                </c:pt>
                <c:pt idx="160">
                  <c:v>306.27</c:v>
                </c:pt>
                <c:pt idx="161">
                  <c:v>307.5</c:v>
                </c:pt>
                <c:pt idx="162">
                  <c:v>315.0</c:v>
                </c:pt>
                <c:pt idx="163">
                  <c:v>324.0</c:v>
                </c:pt>
                <c:pt idx="164">
                  <c:v>344.4</c:v>
                </c:pt>
                <c:pt idx="165">
                  <c:v>350.0</c:v>
                </c:pt>
                <c:pt idx="166">
                  <c:v>359.28</c:v>
                </c:pt>
                <c:pt idx="167">
                  <c:v>360.0</c:v>
                </c:pt>
                <c:pt idx="168">
                  <c:v>367.77</c:v>
                </c:pt>
                <c:pt idx="169">
                  <c:v>369.0</c:v>
                </c:pt>
                <c:pt idx="170">
                  <c:v>399.0</c:v>
                </c:pt>
                <c:pt idx="171">
                  <c:v>400.0</c:v>
                </c:pt>
                <c:pt idx="172">
                  <c:v>420.0</c:v>
                </c:pt>
                <c:pt idx="173">
                  <c:v>490.77</c:v>
                </c:pt>
                <c:pt idx="174">
                  <c:v>492.0</c:v>
                </c:pt>
                <c:pt idx="175">
                  <c:v>499.0</c:v>
                </c:pt>
                <c:pt idx="176">
                  <c:v>500.0</c:v>
                </c:pt>
                <c:pt idx="177">
                  <c:v>560.0</c:v>
                </c:pt>
                <c:pt idx="178">
                  <c:v>599.0</c:v>
                </c:pt>
                <c:pt idx="179">
                  <c:v>600.0</c:v>
                </c:pt>
                <c:pt idx="180">
                  <c:v>615.0</c:v>
                </c:pt>
                <c:pt idx="181">
                  <c:v>630.0</c:v>
                </c:pt>
                <c:pt idx="182">
                  <c:v>1439.28</c:v>
                </c:pt>
                <c:pt idx="183">
                  <c:v>2200.0</c:v>
                </c:pt>
                <c:pt idx="184">
                  <c:v>2460.0</c:v>
                </c:pt>
              </c:numCache>
            </c:numRef>
          </c:cat>
          <c:val>
            <c:numRef>
              <c:f>Sheet1!$C$2:$C$186</c:f>
              <c:numCache>
                <c:formatCode>General</c:formatCode>
                <c:ptCount val="185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0.9945652173913043</c:v>
                </c:pt>
                <c:pt idx="6">
                  <c:v>0.9945652173913043</c:v>
                </c:pt>
                <c:pt idx="7">
                  <c:v>0.9945652173913043</c:v>
                </c:pt>
                <c:pt idx="8">
                  <c:v>0.9945652173913043</c:v>
                </c:pt>
                <c:pt idx="9">
                  <c:v>0.9945652173913043</c:v>
                </c:pt>
                <c:pt idx="10">
                  <c:v>0.9891304347826086</c:v>
                </c:pt>
                <c:pt idx="11">
                  <c:v>0.9891304347826086</c:v>
                </c:pt>
                <c:pt idx="12">
                  <c:v>0.9836956521739131</c:v>
                </c:pt>
                <c:pt idx="13">
                  <c:v>0.9836956521739131</c:v>
                </c:pt>
                <c:pt idx="14">
                  <c:v>0.9836956521739131</c:v>
                </c:pt>
                <c:pt idx="15">
                  <c:v>0.9836956521739131</c:v>
                </c:pt>
                <c:pt idx="16">
                  <c:v>0.9836956521739131</c:v>
                </c:pt>
                <c:pt idx="17">
                  <c:v>0.9728260869565217</c:v>
                </c:pt>
                <c:pt idx="18">
                  <c:v>0.967391304347826</c:v>
                </c:pt>
                <c:pt idx="19">
                  <c:v>0.967391304347826</c:v>
                </c:pt>
                <c:pt idx="20">
                  <c:v>0.967391304347826</c:v>
                </c:pt>
                <c:pt idx="21">
                  <c:v>0.967391304347826</c:v>
                </c:pt>
                <c:pt idx="22">
                  <c:v>0.9402173913043478</c:v>
                </c:pt>
                <c:pt idx="23">
                  <c:v>0.9402173913043478</c:v>
                </c:pt>
                <c:pt idx="24">
                  <c:v>0.9347826086956522</c:v>
                </c:pt>
                <c:pt idx="25">
                  <c:v>0.9347826086956522</c:v>
                </c:pt>
                <c:pt idx="26">
                  <c:v>0.9347826086956522</c:v>
                </c:pt>
                <c:pt idx="27">
                  <c:v>0.9293478260869565</c:v>
                </c:pt>
                <c:pt idx="28">
                  <c:v>0.9293478260869565</c:v>
                </c:pt>
                <c:pt idx="29">
                  <c:v>0.9184782608695652</c:v>
                </c:pt>
                <c:pt idx="30">
                  <c:v>0.9021739130434783</c:v>
                </c:pt>
                <c:pt idx="31">
                  <c:v>0.9021739130434783</c:v>
                </c:pt>
                <c:pt idx="32">
                  <c:v>0.9021739130434783</c:v>
                </c:pt>
                <c:pt idx="33">
                  <c:v>0.9021739130434783</c:v>
                </c:pt>
                <c:pt idx="34">
                  <c:v>0.8858695652173914</c:v>
                </c:pt>
                <c:pt idx="35">
                  <c:v>0.8804347826086957</c:v>
                </c:pt>
                <c:pt idx="36">
                  <c:v>0.8641304347826086</c:v>
                </c:pt>
                <c:pt idx="37">
                  <c:v>0.8478260869565217</c:v>
                </c:pt>
                <c:pt idx="38">
                  <c:v>0.8369565217391305</c:v>
                </c:pt>
                <c:pt idx="39">
                  <c:v>0.8260869565217391</c:v>
                </c:pt>
                <c:pt idx="40">
                  <c:v>0.8206521739130435</c:v>
                </c:pt>
                <c:pt idx="41">
                  <c:v>0.8152173913043479</c:v>
                </c:pt>
                <c:pt idx="42">
                  <c:v>0.8043478260869565</c:v>
                </c:pt>
                <c:pt idx="43">
                  <c:v>0.7934782608695653</c:v>
                </c:pt>
                <c:pt idx="44">
                  <c:v>0.7880434782608696</c:v>
                </c:pt>
                <c:pt idx="45">
                  <c:v>0.782608695652174</c:v>
                </c:pt>
                <c:pt idx="46">
                  <c:v>0.782608695652174</c:v>
                </c:pt>
                <c:pt idx="47">
                  <c:v>0.7771739130434783</c:v>
                </c:pt>
                <c:pt idx="48">
                  <c:v>0.7554347826086958</c:v>
                </c:pt>
                <c:pt idx="49">
                  <c:v>0.7554347826086958</c:v>
                </c:pt>
                <c:pt idx="50">
                  <c:v>0.6902173913043479</c:v>
                </c:pt>
                <c:pt idx="51">
                  <c:v>0.6847826086956522</c:v>
                </c:pt>
                <c:pt idx="52">
                  <c:v>0.6847826086956522</c:v>
                </c:pt>
                <c:pt idx="53">
                  <c:v>0.6847826086956522</c:v>
                </c:pt>
                <c:pt idx="54">
                  <c:v>0.6793478260869565</c:v>
                </c:pt>
                <c:pt idx="55">
                  <c:v>0.6793478260869565</c:v>
                </c:pt>
                <c:pt idx="56">
                  <c:v>0.6739130434782609</c:v>
                </c:pt>
                <c:pt idx="57">
                  <c:v>0.6684782608695652</c:v>
                </c:pt>
                <c:pt idx="58">
                  <c:v>0.6467391304347826</c:v>
                </c:pt>
                <c:pt idx="59">
                  <c:v>0.625</c:v>
                </c:pt>
                <c:pt idx="60">
                  <c:v>0.6195652173913043</c:v>
                </c:pt>
                <c:pt idx="61">
                  <c:v>0.5543478260869565</c:v>
                </c:pt>
                <c:pt idx="62">
                  <c:v>0.5543478260869565</c:v>
                </c:pt>
                <c:pt idx="63">
                  <c:v>0.5489130434782608</c:v>
                </c:pt>
                <c:pt idx="64">
                  <c:v>0.5489130434782608</c:v>
                </c:pt>
                <c:pt idx="65">
                  <c:v>0.5489130434782608</c:v>
                </c:pt>
                <c:pt idx="66">
                  <c:v>0.5489130434782608</c:v>
                </c:pt>
                <c:pt idx="67">
                  <c:v>0.5380434782608695</c:v>
                </c:pt>
                <c:pt idx="68">
                  <c:v>0.5380434782608695</c:v>
                </c:pt>
                <c:pt idx="69">
                  <c:v>0.5108695652173912</c:v>
                </c:pt>
                <c:pt idx="70">
                  <c:v>0.5054347826086956</c:v>
                </c:pt>
                <c:pt idx="71">
                  <c:v>0.48913043478260865</c:v>
                </c:pt>
                <c:pt idx="72">
                  <c:v>0.47282608695652173</c:v>
                </c:pt>
                <c:pt idx="73">
                  <c:v>0.46739130434782605</c:v>
                </c:pt>
                <c:pt idx="74">
                  <c:v>0.4402173913043478</c:v>
                </c:pt>
                <c:pt idx="75">
                  <c:v>0.4402173913043478</c:v>
                </c:pt>
                <c:pt idx="76">
                  <c:v>0.4402173913043478</c:v>
                </c:pt>
                <c:pt idx="77">
                  <c:v>0.4402173913043478</c:v>
                </c:pt>
                <c:pt idx="78">
                  <c:v>0.4347826086956521</c:v>
                </c:pt>
                <c:pt idx="79">
                  <c:v>0.42391304347826075</c:v>
                </c:pt>
                <c:pt idx="80">
                  <c:v>0.4184782608695651</c:v>
                </c:pt>
                <c:pt idx="81">
                  <c:v>0.4184782608695651</c:v>
                </c:pt>
                <c:pt idx="82">
                  <c:v>0.4076086956521737</c:v>
                </c:pt>
                <c:pt idx="83">
                  <c:v>0.4076086956521737</c:v>
                </c:pt>
                <c:pt idx="84">
                  <c:v>0.4076086956521737</c:v>
                </c:pt>
                <c:pt idx="85">
                  <c:v>0.40217391304347805</c:v>
                </c:pt>
                <c:pt idx="86">
                  <c:v>0.40217391304347805</c:v>
                </c:pt>
                <c:pt idx="87">
                  <c:v>0.3749999999999998</c:v>
                </c:pt>
                <c:pt idx="88">
                  <c:v>0.3695652173913041</c:v>
                </c:pt>
                <c:pt idx="89">
                  <c:v>0.32065217391304324</c:v>
                </c:pt>
                <c:pt idx="90">
                  <c:v>0.32065217391304324</c:v>
                </c:pt>
                <c:pt idx="91">
                  <c:v>0.31521739130434756</c:v>
                </c:pt>
                <c:pt idx="92">
                  <c:v>0.3043478260869562</c:v>
                </c:pt>
                <c:pt idx="93">
                  <c:v>0.29891304347826053</c:v>
                </c:pt>
                <c:pt idx="94">
                  <c:v>0.2826086956521736</c:v>
                </c:pt>
                <c:pt idx="95">
                  <c:v>0.2826086956521736</c:v>
                </c:pt>
                <c:pt idx="96">
                  <c:v>0.2826086956521736</c:v>
                </c:pt>
                <c:pt idx="97">
                  <c:v>0.27173913043478226</c:v>
                </c:pt>
                <c:pt idx="98">
                  <c:v>0.2663043478260866</c:v>
                </c:pt>
                <c:pt idx="99">
                  <c:v>0.25543478260869523</c:v>
                </c:pt>
                <c:pt idx="100">
                  <c:v>0.23369565217391264</c:v>
                </c:pt>
                <c:pt idx="101">
                  <c:v>0.22826086956521696</c:v>
                </c:pt>
                <c:pt idx="102">
                  <c:v>0.2010869565217387</c:v>
                </c:pt>
                <c:pt idx="103">
                  <c:v>0.18478260869565177</c:v>
                </c:pt>
                <c:pt idx="104">
                  <c:v>0.1793478260869561</c:v>
                </c:pt>
                <c:pt idx="105">
                  <c:v>0.17391304347826042</c:v>
                </c:pt>
                <c:pt idx="106">
                  <c:v>0.17391304347826042</c:v>
                </c:pt>
                <c:pt idx="107">
                  <c:v>0.17391304347826042</c:v>
                </c:pt>
                <c:pt idx="108">
                  <c:v>0.17391304347826042</c:v>
                </c:pt>
                <c:pt idx="109">
                  <c:v>0.16847826086956474</c:v>
                </c:pt>
                <c:pt idx="110">
                  <c:v>0.16847826086956474</c:v>
                </c:pt>
                <c:pt idx="111">
                  <c:v>0.16847826086956474</c:v>
                </c:pt>
                <c:pt idx="112">
                  <c:v>0.1576086956521734</c:v>
                </c:pt>
                <c:pt idx="113">
                  <c:v>0.1576086956521734</c:v>
                </c:pt>
                <c:pt idx="114">
                  <c:v>0.14673913043478204</c:v>
                </c:pt>
                <c:pt idx="115">
                  <c:v>0.14673913043478204</c:v>
                </c:pt>
                <c:pt idx="116">
                  <c:v>0.1358695652173907</c:v>
                </c:pt>
                <c:pt idx="117">
                  <c:v>0.130434782608695</c:v>
                </c:pt>
                <c:pt idx="118">
                  <c:v>0.10326086956521674</c:v>
                </c:pt>
                <c:pt idx="119">
                  <c:v>0.09782608695652106</c:v>
                </c:pt>
                <c:pt idx="120">
                  <c:v>0.09782608695652106</c:v>
                </c:pt>
                <c:pt idx="121">
                  <c:v>0.09782608695652106</c:v>
                </c:pt>
                <c:pt idx="122">
                  <c:v>0.09782608695652106</c:v>
                </c:pt>
                <c:pt idx="123">
                  <c:v>0.09782608695652106</c:v>
                </c:pt>
                <c:pt idx="124">
                  <c:v>0.09239130434782539</c:v>
                </c:pt>
                <c:pt idx="125">
                  <c:v>0.09239130434782539</c:v>
                </c:pt>
                <c:pt idx="126">
                  <c:v>0.08152173913043403</c:v>
                </c:pt>
                <c:pt idx="127">
                  <c:v>0.07065217391304268</c:v>
                </c:pt>
                <c:pt idx="128">
                  <c:v>0.07065217391304268</c:v>
                </c:pt>
                <c:pt idx="129">
                  <c:v>0.05978260869565133</c:v>
                </c:pt>
                <c:pt idx="130">
                  <c:v>0.05978260869565133</c:v>
                </c:pt>
                <c:pt idx="131">
                  <c:v>0.05978260869565133</c:v>
                </c:pt>
                <c:pt idx="132">
                  <c:v>0.05978260869565133</c:v>
                </c:pt>
                <c:pt idx="133">
                  <c:v>0.05434782608695565</c:v>
                </c:pt>
                <c:pt idx="134">
                  <c:v>0.0434782608695643</c:v>
                </c:pt>
                <c:pt idx="135">
                  <c:v>0.0434782608695643</c:v>
                </c:pt>
                <c:pt idx="136">
                  <c:v>0.0434782608695643</c:v>
                </c:pt>
                <c:pt idx="137">
                  <c:v>0.0434782608695643</c:v>
                </c:pt>
                <c:pt idx="138">
                  <c:v>0.038043478260868624</c:v>
                </c:pt>
                <c:pt idx="139">
                  <c:v>0.038043478260868624</c:v>
                </c:pt>
                <c:pt idx="140">
                  <c:v>0.03260869565217295</c:v>
                </c:pt>
                <c:pt idx="141">
                  <c:v>0.02717391304347727</c:v>
                </c:pt>
                <c:pt idx="142">
                  <c:v>0.02717391304347727</c:v>
                </c:pt>
                <c:pt idx="143">
                  <c:v>0.021739130434781595</c:v>
                </c:pt>
                <c:pt idx="144">
                  <c:v>0.021739130434781595</c:v>
                </c:pt>
                <c:pt idx="145">
                  <c:v>0.021739130434781595</c:v>
                </c:pt>
                <c:pt idx="146">
                  <c:v>0.021739130434781595</c:v>
                </c:pt>
                <c:pt idx="147">
                  <c:v>0.021739130434781595</c:v>
                </c:pt>
                <c:pt idx="148">
                  <c:v>0.021739130434781595</c:v>
                </c:pt>
                <c:pt idx="149">
                  <c:v>0.010869565217390242</c:v>
                </c:pt>
                <c:pt idx="150">
                  <c:v>0.010869565217390242</c:v>
                </c:pt>
                <c:pt idx="151">
                  <c:v>0.010869565217390242</c:v>
                </c:pt>
                <c:pt idx="152">
                  <c:v>0.010869565217390242</c:v>
                </c:pt>
                <c:pt idx="153">
                  <c:v>0.010869565217390242</c:v>
                </c:pt>
                <c:pt idx="154">
                  <c:v>0.010869565217390242</c:v>
                </c:pt>
                <c:pt idx="155">
                  <c:v>0.005434782608694566</c:v>
                </c:pt>
                <c:pt idx="156">
                  <c:v>0.005434782608694566</c:v>
                </c:pt>
                <c:pt idx="157">
                  <c:v>0.005434782608694566</c:v>
                </c:pt>
                <c:pt idx="158">
                  <c:v>0.0</c:v>
                </c:pt>
                <c:pt idx="159">
                  <c:v>0.0</c:v>
                </c:pt>
                <c:pt idx="160">
                  <c:v>0.0</c:v>
                </c:pt>
                <c:pt idx="161">
                  <c:v>0.0</c:v>
                </c:pt>
                <c:pt idx="162">
                  <c:v>0.0</c:v>
                </c:pt>
                <c:pt idx="163">
                  <c:v>0.0</c:v>
                </c:pt>
                <c:pt idx="164">
                  <c:v>0.0</c:v>
                </c:pt>
                <c:pt idx="165">
                  <c:v>0.0</c:v>
                </c:pt>
                <c:pt idx="166">
                  <c:v>0.0</c:v>
                </c:pt>
                <c:pt idx="167">
                  <c:v>0.0</c:v>
                </c:pt>
                <c:pt idx="168">
                  <c:v>0.0</c:v>
                </c:pt>
                <c:pt idx="169">
                  <c:v>0.0</c:v>
                </c:pt>
                <c:pt idx="170">
                  <c:v>0.0</c:v>
                </c:pt>
                <c:pt idx="171">
                  <c:v>0.0</c:v>
                </c:pt>
                <c:pt idx="172">
                  <c:v>0.0</c:v>
                </c:pt>
                <c:pt idx="173">
                  <c:v>0.0</c:v>
                </c:pt>
                <c:pt idx="174">
                  <c:v>0.0</c:v>
                </c:pt>
                <c:pt idx="175">
                  <c:v>0.0</c:v>
                </c:pt>
                <c:pt idx="176">
                  <c:v>0.0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Too Expensive</c:v>
                </c:pt>
              </c:strCache>
            </c:strRef>
          </c:tx>
          <c:marker>
            <c:symbol val="none"/>
          </c:marker>
          <c:cat>
            <c:numRef>
              <c:f>Sheet1!$A$2:$A$186</c:f>
              <c:numCache>
                <c:formatCode>General</c:formatCode>
                <c:ptCount val="185"/>
                <c:pt idx="0">
                  <c:v>0.0</c:v>
                </c:pt>
                <c:pt idx="1">
                  <c:v>5.0</c:v>
                </c:pt>
                <c:pt idx="2">
                  <c:v>6.15</c:v>
                </c:pt>
                <c:pt idx="3">
                  <c:v>7.199999999999999</c:v>
                </c:pt>
                <c:pt idx="4">
                  <c:v>9.799999999999999</c:v>
                </c:pt>
                <c:pt idx="5">
                  <c:v>10.0</c:v>
                </c:pt>
                <c:pt idx="6">
                  <c:v>10.799999999999999</c:v>
                </c:pt>
                <c:pt idx="7">
                  <c:v>12.3</c:v>
                </c:pt>
                <c:pt idx="8">
                  <c:v>13.68</c:v>
                </c:pt>
                <c:pt idx="9">
                  <c:v>14.0</c:v>
                </c:pt>
                <c:pt idx="10">
                  <c:v>14.399999999999999</c:v>
                </c:pt>
                <c:pt idx="11">
                  <c:v>14.76</c:v>
                </c:pt>
                <c:pt idx="12">
                  <c:v>18.45</c:v>
                </c:pt>
                <c:pt idx="13">
                  <c:v>19.0</c:v>
                </c:pt>
                <c:pt idx="14">
                  <c:v>20.0</c:v>
                </c:pt>
                <c:pt idx="15">
                  <c:v>20.299999999999997</c:v>
                </c:pt>
                <c:pt idx="16">
                  <c:v>20.88</c:v>
                </c:pt>
                <c:pt idx="17">
                  <c:v>21.0</c:v>
                </c:pt>
                <c:pt idx="18">
                  <c:v>21.599999999999998</c:v>
                </c:pt>
                <c:pt idx="19">
                  <c:v>23.37</c:v>
                </c:pt>
                <c:pt idx="20">
                  <c:v>24.0</c:v>
                </c:pt>
                <c:pt idx="21">
                  <c:v>24.5</c:v>
                </c:pt>
                <c:pt idx="22">
                  <c:v>24.6</c:v>
                </c:pt>
                <c:pt idx="23">
                  <c:v>25.0</c:v>
                </c:pt>
                <c:pt idx="24">
                  <c:v>25.2</c:v>
                </c:pt>
                <c:pt idx="25">
                  <c:v>28.0</c:v>
                </c:pt>
                <c:pt idx="26">
                  <c:v>28.08</c:v>
                </c:pt>
                <c:pt idx="27">
                  <c:v>28.799999999999997</c:v>
                </c:pt>
                <c:pt idx="28">
                  <c:v>29.0</c:v>
                </c:pt>
                <c:pt idx="29">
                  <c:v>30.0</c:v>
                </c:pt>
                <c:pt idx="30">
                  <c:v>30.75</c:v>
                </c:pt>
                <c:pt idx="31">
                  <c:v>31.0</c:v>
                </c:pt>
                <c:pt idx="32">
                  <c:v>32.4</c:v>
                </c:pt>
                <c:pt idx="33">
                  <c:v>34.3</c:v>
                </c:pt>
                <c:pt idx="34">
                  <c:v>35.0</c:v>
                </c:pt>
                <c:pt idx="35">
                  <c:v>35.67</c:v>
                </c:pt>
                <c:pt idx="36">
                  <c:v>36.0</c:v>
                </c:pt>
                <c:pt idx="37">
                  <c:v>36.9</c:v>
                </c:pt>
                <c:pt idx="38">
                  <c:v>39.0</c:v>
                </c:pt>
                <c:pt idx="39">
                  <c:v>40.0</c:v>
                </c:pt>
                <c:pt idx="40">
                  <c:v>41.3</c:v>
                </c:pt>
                <c:pt idx="41">
                  <c:v>42.0</c:v>
                </c:pt>
                <c:pt idx="42">
                  <c:v>42.48</c:v>
                </c:pt>
                <c:pt idx="43">
                  <c:v>43.05</c:v>
                </c:pt>
                <c:pt idx="44">
                  <c:v>43.199999999999996</c:v>
                </c:pt>
                <c:pt idx="45">
                  <c:v>45.0</c:v>
                </c:pt>
                <c:pt idx="46">
                  <c:v>46.8</c:v>
                </c:pt>
                <c:pt idx="47">
                  <c:v>49.0</c:v>
                </c:pt>
                <c:pt idx="48">
                  <c:v>49.2</c:v>
                </c:pt>
                <c:pt idx="49">
                  <c:v>49.68</c:v>
                </c:pt>
                <c:pt idx="50">
                  <c:v>50.0</c:v>
                </c:pt>
                <c:pt idx="51">
                  <c:v>50.4</c:v>
                </c:pt>
                <c:pt idx="52">
                  <c:v>52.5</c:v>
                </c:pt>
                <c:pt idx="53">
                  <c:v>54.0</c:v>
                </c:pt>
                <c:pt idx="54">
                  <c:v>55.0</c:v>
                </c:pt>
                <c:pt idx="55">
                  <c:v>55.3</c:v>
                </c:pt>
                <c:pt idx="56">
                  <c:v>55.35</c:v>
                </c:pt>
                <c:pt idx="57">
                  <c:v>56.879999999999995</c:v>
                </c:pt>
                <c:pt idx="58">
                  <c:v>57.599999999999994</c:v>
                </c:pt>
                <c:pt idx="59">
                  <c:v>60.0</c:v>
                </c:pt>
                <c:pt idx="60">
                  <c:v>60.269999999999996</c:v>
                </c:pt>
                <c:pt idx="61">
                  <c:v>61.5</c:v>
                </c:pt>
                <c:pt idx="62">
                  <c:v>62.3</c:v>
                </c:pt>
                <c:pt idx="63">
                  <c:v>64.8</c:v>
                </c:pt>
                <c:pt idx="64">
                  <c:v>65.0</c:v>
                </c:pt>
                <c:pt idx="65">
                  <c:v>67.65</c:v>
                </c:pt>
                <c:pt idx="66">
                  <c:v>69.0</c:v>
                </c:pt>
                <c:pt idx="67">
                  <c:v>70.0</c:v>
                </c:pt>
                <c:pt idx="68">
                  <c:v>71.28</c:v>
                </c:pt>
                <c:pt idx="69">
                  <c:v>72.0</c:v>
                </c:pt>
                <c:pt idx="70">
                  <c:v>72.57</c:v>
                </c:pt>
                <c:pt idx="71">
                  <c:v>73.8</c:v>
                </c:pt>
                <c:pt idx="72">
                  <c:v>75.0</c:v>
                </c:pt>
                <c:pt idx="73">
                  <c:v>79.0</c:v>
                </c:pt>
                <c:pt idx="74">
                  <c:v>80.0</c:v>
                </c:pt>
                <c:pt idx="75">
                  <c:v>84.0</c:v>
                </c:pt>
                <c:pt idx="76">
                  <c:v>84.87</c:v>
                </c:pt>
                <c:pt idx="77">
                  <c:v>85.0</c:v>
                </c:pt>
                <c:pt idx="78">
                  <c:v>86.1</c:v>
                </c:pt>
                <c:pt idx="79">
                  <c:v>86.39999999999999</c:v>
                </c:pt>
                <c:pt idx="80">
                  <c:v>89.0</c:v>
                </c:pt>
                <c:pt idx="81">
                  <c:v>90.0</c:v>
                </c:pt>
                <c:pt idx="82">
                  <c:v>90.3</c:v>
                </c:pt>
                <c:pt idx="83">
                  <c:v>92.25</c:v>
                </c:pt>
                <c:pt idx="84">
                  <c:v>93.6</c:v>
                </c:pt>
                <c:pt idx="85">
                  <c:v>97.17</c:v>
                </c:pt>
                <c:pt idx="86">
                  <c:v>98.0</c:v>
                </c:pt>
                <c:pt idx="87">
                  <c:v>98.4</c:v>
                </c:pt>
                <c:pt idx="88">
                  <c:v>99.0</c:v>
                </c:pt>
                <c:pt idx="89">
                  <c:v>100.0</c:v>
                </c:pt>
                <c:pt idx="90">
                  <c:v>100.8</c:v>
                </c:pt>
                <c:pt idx="91">
                  <c:v>104.55</c:v>
                </c:pt>
                <c:pt idx="92">
                  <c:v>105.0</c:v>
                </c:pt>
                <c:pt idx="93">
                  <c:v>107.28</c:v>
                </c:pt>
                <c:pt idx="94">
                  <c:v>108.0</c:v>
                </c:pt>
                <c:pt idx="95">
                  <c:v>109.47</c:v>
                </c:pt>
                <c:pt idx="96">
                  <c:v>110.0</c:v>
                </c:pt>
                <c:pt idx="97">
                  <c:v>110.7</c:v>
                </c:pt>
                <c:pt idx="98">
                  <c:v>111.3</c:v>
                </c:pt>
                <c:pt idx="99">
                  <c:v>120.0</c:v>
                </c:pt>
                <c:pt idx="100">
                  <c:v>121.77</c:v>
                </c:pt>
                <c:pt idx="101">
                  <c:v>122.39999999999999</c:v>
                </c:pt>
                <c:pt idx="102">
                  <c:v>123.0</c:v>
                </c:pt>
                <c:pt idx="103">
                  <c:v>125.0</c:v>
                </c:pt>
                <c:pt idx="104">
                  <c:v>125.99999999999999</c:v>
                </c:pt>
                <c:pt idx="105">
                  <c:v>129.0</c:v>
                </c:pt>
                <c:pt idx="106">
                  <c:v>129.6</c:v>
                </c:pt>
                <c:pt idx="107">
                  <c:v>130.0</c:v>
                </c:pt>
                <c:pt idx="108">
                  <c:v>132.29999999999998</c:v>
                </c:pt>
                <c:pt idx="109">
                  <c:v>133.2</c:v>
                </c:pt>
                <c:pt idx="110">
                  <c:v>136.79999999999998</c:v>
                </c:pt>
                <c:pt idx="111">
                  <c:v>139.29999999999998</c:v>
                </c:pt>
                <c:pt idx="112">
                  <c:v>140.0</c:v>
                </c:pt>
                <c:pt idx="113">
                  <c:v>143.28</c:v>
                </c:pt>
                <c:pt idx="114">
                  <c:v>144.0</c:v>
                </c:pt>
                <c:pt idx="115">
                  <c:v>146.37</c:v>
                </c:pt>
                <c:pt idx="116">
                  <c:v>147.6</c:v>
                </c:pt>
                <c:pt idx="117">
                  <c:v>149.0</c:v>
                </c:pt>
                <c:pt idx="118">
                  <c:v>150.0</c:v>
                </c:pt>
                <c:pt idx="119">
                  <c:v>153.75</c:v>
                </c:pt>
                <c:pt idx="120">
                  <c:v>158.67</c:v>
                </c:pt>
                <c:pt idx="121">
                  <c:v>159.9</c:v>
                </c:pt>
                <c:pt idx="122">
                  <c:v>162.0</c:v>
                </c:pt>
                <c:pt idx="123">
                  <c:v>166.05</c:v>
                </c:pt>
                <c:pt idx="124">
                  <c:v>170.97</c:v>
                </c:pt>
                <c:pt idx="125">
                  <c:v>172.2</c:v>
                </c:pt>
                <c:pt idx="126">
                  <c:v>175.0</c:v>
                </c:pt>
                <c:pt idx="127">
                  <c:v>180.0</c:v>
                </c:pt>
                <c:pt idx="128">
                  <c:v>183.27</c:v>
                </c:pt>
                <c:pt idx="129">
                  <c:v>184.5</c:v>
                </c:pt>
                <c:pt idx="130">
                  <c:v>185.73</c:v>
                </c:pt>
                <c:pt idx="131">
                  <c:v>194.4</c:v>
                </c:pt>
                <c:pt idx="132">
                  <c:v>196.0</c:v>
                </c:pt>
                <c:pt idx="133">
                  <c:v>199.0</c:v>
                </c:pt>
                <c:pt idx="134">
                  <c:v>200.0</c:v>
                </c:pt>
                <c:pt idx="135">
                  <c:v>207.87</c:v>
                </c:pt>
                <c:pt idx="136">
                  <c:v>209.1</c:v>
                </c:pt>
                <c:pt idx="137">
                  <c:v>209.29999999999998</c:v>
                </c:pt>
                <c:pt idx="138">
                  <c:v>210.0</c:v>
                </c:pt>
                <c:pt idx="139">
                  <c:v>215.25</c:v>
                </c:pt>
                <c:pt idx="140">
                  <c:v>215.28</c:v>
                </c:pt>
                <c:pt idx="141">
                  <c:v>216.0</c:v>
                </c:pt>
                <c:pt idx="142">
                  <c:v>220.17</c:v>
                </c:pt>
                <c:pt idx="143">
                  <c:v>221.4</c:v>
                </c:pt>
                <c:pt idx="144">
                  <c:v>227.54999999999998</c:v>
                </c:pt>
                <c:pt idx="145">
                  <c:v>230.0</c:v>
                </c:pt>
                <c:pt idx="146">
                  <c:v>239.85</c:v>
                </c:pt>
                <c:pt idx="147">
                  <c:v>244.77</c:v>
                </c:pt>
                <c:pt idx="148">
                  <c:v>244.99999999999997</c:v>
                </c:pt>
                <c:pt idx="149">
                  <c:v>246.0</c:v>
                </c:pt>
                <c:pt idx="150">
                  <c:v>249.0</c:v>
                </c:pt>
                <c:pt idx="151">
                  <c:v>250.0</c:v>
                </c:pt>
                <c:pt idx="152">
                  <c:v>252.0</c:v>
                </c:pt>
                <c:pt idx="153">
                  <c:v>276.75</c:v>
                </c:pt>
                <c:pt idx="154">
                  <c:v>279.29999999999995</c:v>
                </c:pt>
                <c:pt idx="155">
                  <c:v>280.0</c:v>
                </c:pt>
                <c:pt idx="156">
                  <c:v>287.28</c:v>
                </c:pt>
                <c:pt idx="157">
                  <c:v>288.0</c:v>
                </c:pt>
                <c:pt idx="158">
                  <c:v>299.0</c:v>
                </c:pt>
                <c:pt idx="159">
                  <c:v>300.0</c:v>
                </c:pt>
                <c:pt idx="160">
                  <c:v>306.27</c:v>
                </c:pt>
                <c:pt idx="161">
                  <c:v>307.5</c:v>
                </c:pt>
                <c:pt idx="162">
                  <c:v>315.0</c:v>
                </c:pt>
                <c:pt idx="163">
                  <c:v>324.0</c:v>
                </c:pt>
                <c:pt idx="164">
                  <c:v>344.4</c:v>
                </c:pt>
                <c:pt idx="165">
                  <c:v>350.0</c:v>
                </c:pt>
                <c:pt idx="166">
                  <c:v>359.28</c:v>
                </c:pt>
                <c:pt idx="167">
                  <c:v>360.0</c:v>
                </c:pt>
                <c:pt idx="168">
                  <c:v>367.77</c:v>
                </c:pt>
                <c:pt idx="169">
                  <c:v>369.0</c:v>
                </c:pt>
                <c:pt idx="170">
                  <c:v>399.0</c:v>
                </c:pt>
                <c:pt idx="171">
                  <c:v>400.0</c:v>
                </c:pt>
                <c:pt idx="172">
                  <c:v>420.0</c:v>
                </c:pt>
                <c:pt idx="173">
                  <c:v>490.77</c:v>
                </c:pt>
                <c:pt idx="174">
                  <c:v>492.0</c:v>
                </c:pt>
                <c:pt idx="175">
                  <c:v>499.0</c:v>
                </c:pt>
                <c:pt idx="176">
                  <c:v>500.0</c:v>
                </c:pt>
                <c:pt idx="177">
                  <c:v>560.0</c:v>
                </c:pt>
                <c:pt idx="178">
                  <c:v>599.0</c:v>
                </c:pt>
                <c:pt idx="179">
                  <c:v>600.0</c:v>
                </c:pt>
                <c:pt idx="180">
                  <c:v>615.0</c:v>
                </c:pt>
                <c:pt idx="181">
                  <c:v>630.0</c:v>
                </c:pt>
                <c:pt idx="182">
                  <c:v>1439.28</c:v>
                </c:pt>
                <c:pt idx="183">
                  <c:v>2200.0</c:v>
                </c:pt>
                <c:pt idx="184">
                  <c:v>2460.0</c:v>
                </c:pt>
              </c:numCache>
            </c:numRef>
          </c:cat>
          <c:val>
            <c:numRef>
              <c:f>Sheet1!$D$2:$D$186</c:f>
              <c:numCache>
                <c:formatCode>General</c:formatCode>
                <c:ptCount val="18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0.005434782608695652</c:v>
                </c:pt>
                <c:pt idx="32">
                  <c:v>0.005434782608695652</c:v>
                </c:pt>
                <c:pt idx="33">
                  <c:v>0.005434782608695652</c:v>
                </c:pt>
                <c:pt idx="34">
                  <c:v>0.010869565217391304</c:v>
                </c:pt>
                <c:pt idx="35">
                  <c:v>0.010869565217391304</c:v>
                </c:pt>
                <c:pt idx="36">
                  <c:v>0.010869565217391304</c:v>
                </c:pt>
                <c:pt idx="37">
                  <c:v>0.010869565217391304</c:v>
                </c:pt>
                <c:pt idx="38">
                  <c:v>0.010869565217391304</c:v>
                </c:pt>
                <c:pt idx="39">
                  <c:v>0.010869565217391304</c:v>
                </c:pt>
                <c:pt idx="40">
                  <c:v>0.010869565217391304</c:v>
                </c:pt>
                <c:pt idx="41">
                  <c:v>0.010869565217391304</c:v>
                </c:pt>
                <c:pt idx="42">
                  <c:v>0.010869565217391304</c:v>
                </c:pt>
                <c:pt idx="43">
                  <c:v>0.016304347826086956</c:v>
                </c:pt>
                <c:pt idx="44">
                  <c:v>0.016304347826086956</c:v>
                </c:pt>
                <c:pt idx="45">
                  <c:v>0.016304347826086956</c:v>
                </c:pt>
                <c:pt idx="46">
                  <c:v>0.016304347826086956</c:v>
                </c:pt>
                <c:pt idx="47">
                  <c:v>0.016304347826086956</c:v>
                </c:pt>
                <c:pt idx="48">
                  <c:v>0.02717391304347826</c:v>
                </c:pt>
                <c:pt idx="49">
                  <c:v>0.02717391304347826</c:v>
                </c:pt>
                <c:pt idx="50">
                  <c:v>0.02717391304347826</c:v>
                </c:pt>
                <c:pt idx="51">
                  <c:v>0.03260869565217391</c:v>
                </c:pt>
                <c:pt idx="52">
                  <c:v>0.03804347826086957</c:v>
                </c:pt>
                <c:pt idx="53">
                  <c:v>0.03804347826086957</c:v>
                </c:pt>
                <c:pt idx="54">
                  <c:v>0.03804347826086957</c:v>
                </c:pt>
                <c:pt idx="55">
                  <c:v>0.03804347826086957</c:v>
                </c:pt>
                <c:pt idx="56">
                  <c:v>0.03804347826086957</c:v>
                </c:pt>
                <c:pt idx="57">
                  <c:v>0.043478260869565216</c:v>
                </c:pt>
                <c:pt idx="58">
                  <c:v>0.048913043478260865</c:v>
                </c:pt>
                <c:pt idx="59">
                  <c:v>0.048913043478260865</c:v>
                </c:pt>
                <c:pt idx="60">
                  <c:v>0.048913043478260865</c:v>
                </c:pt>
                <c:pt idx="61">
                  <c:v>0.05978260869565217</c:v>
                </c:pt>
                <c:pt idx="62">
                  <c:v>0.05978260869565217</c:v>
                </c:pt>
                <c:pt idx="63">
                  <c:v>0.05978260869565217</c:v>
                </c:pt>
                <c:pt idx="64">
                  <c:v>0.05978260869565217</c:v>
                </c:pt>
                <c:pt idx="65">
                  <c:v>0.05978260869565217</c:v>
                </c:pt>
                <c:pt idx="66">
                  <c:v>0.05978260869565217</c:v>
                </c:pt>
                <c:pt idx="67">
                  <c:v>0.06521739130434782</c:v>
                </c:pt>
                <c:pt idx="68">
                  <c:v>0.06521739130434782</c:v>
                </c:pt>
                <c:pt idx="69">
                  <c:v>0.07608695652173914</c:v>
                </c:pt>
                <c:pt idx="70">
                  <c:v>0.07608695652173914</c:v>
                </c:pt>
                <c:pt idx="71">
                  <c:v>0.08695652173913043</c:v>
                </c:pt>
                <c:pt idx="72">
                  <c:v>0.09782608695652173</c:v>
                </c:pt>
                <c:pt idx="73">
                  <c:v>0.09782608695652173</c:v>
                </c:pt>
                <c:pt idx="74">
                  <c:v>0.10326086956521738</c:v>
                </c:pt>
                <c:pt idx="75">
                  <c:v>0.10326086956521738</c:v>
                </c:pt>
                <c:pt idx="76">
                  <c:v>0.10326086956521738</c:v>
                </c:pt>
                <c:pt idx="77">
                  <c:v>0.10869565217391303</c:v>
                </c:pt>
                <c:pt idx="78">
                  <c:v>0.11956521739130432</c:v>
                </c:pt>
                <c:pt idx="79">
                  <c:v>0.12499999999999997</c:v>
                </c:pt>
                <c:pt idx="80">
                  <c:v>0.12499999999999997</c:v>
                </c:pt>
                <c:pt idx="81">
                  <c:v>0.12499999999999997</c:v>
                </c:pt>
                <c:pt idx="82">
                  <c:v>0.12499999999999997</c:v>
                </c:pt>
                <c:pt idx="83">
                  <c:v>0.13586956521739127</c:v>
                </c:pt>
                <c:pt idx="84">
                  <c:v>0.13586956521739127</c:v>
                </c:pt>
                <c:pt idx="85">
                  <c:v>0.13586956521739127</c:v>
                </c:pt>
                <c:pt idx="86">
                  <c:v>0.13586956521739127</c:v>
                </c:pt>
                <c:pt idx="87">
                  <c:v>0.15217391304347822</c:v>
                </c:pt>
                <c:pt idx="88">
                  <c:v>0.16847826086956516</c:v>
                </c:pt>
                <c:pt idx="89">
                  <c:v>0.17934782608695646</c:v>
                </c:pt>
                <c:pt idx="90">
                  <c:v>0.17934782608695646</c:v>
                </c:pt>
                <c:pt idx="91">
                  <c:v>0.17934782608695646</c:v>
                </c:pt>
                <c:pt idx="92">
                  <c:v>0.1847826086956521</c:v>
                </c:pt>
                <c:pt idx="93">
                  <c:v>0.1956521739130434</c:v>
                </c:pt>
                <c:pt idx="94">
                  <c:v>0.2065217391304347</c:v>
                </c:pt>
                <c:pt idx="95">
                  <c:v>0.21195652173913035</c:v>
                </c:pt>
                <c:pt idx="96">
                  <c:v>0.217391304347826</c:v>
                </c:pt>
                <c:pt idx="97">
                  <c:v>0.2282608695652173</c:v>
                </c:pt>
                <c:pt idx="98">
                  <c:v>0.23369565217391294</c:v>
                </c:pt>
                <c:pt idx="99">
                  <c:v>0.2391304347826086</c:v>
                </c:pt>
                <c:pt idx="100">
                  <c:v>0.2391304347826086</c:v>
                </c:pt>
                <c:pt idx="101">
                  <c:v>0.2391304347826086</c:v>
                </c:pt>
                <c:pt idx="102">
                  <c:v>0.26630434782608686</c:v>
                </c:pt>
                <c:pt idx="103">
                  <c:v>0.28260869565217384</c:v>
                </c:pt>
                <c:pt idx="104">
                  <c:v>0.28260869565217384</c:v>
                </c:pt>
                <c:pt idx="105">
                  <c:v>0.28260869565217384</c:v>
                </c:pt>
                <c:pt idx="106">
                  <c:v>0.29347826086956513</c:v>
                </c:pt>
                <c:pt idx="107">
                  <c:v>0.29347826086956513</c:v>
                </c:pt>
                <c:pt idx="108">
                  <c:v>0.29347826086956513</c:v>
                </c:pt>
                <c:pt idx="109">
                  <c:v>0.29347826086956513</c:v>
                </c:pt>
                <c:pt idx="110">
                  <c:v>0.2989130434782608</c:v>
                </c:pt>
                <c:pt idx="111">
                  <c:v>0.3043478260869565</c:v>
                </c:pt>
                <c:pt idx="112">
                  <c:v>0.3152173913043478</c:v>
                </c:pt>
                <c:pt idx="113">
                  <c:v>0.3152173913043478</c:v>
                </c:pt>
                <c:pt idx="114">
                  <c:v>0.3369565217391304</c:v>
                </c:pt>
                <c:pt idx="115">
                  <c:v>0.3369565217391304</c:v>
                </c:pt>
                <c:pt idx="116">
                  <c:v>0.35326086956521735</c:v>
                </c:pt>
                <c:pt idx="117">
                  <c:v>0.35326086956521735</c:v>
                </c:pt>
                <c:pt idx="118">
                  <c:v>0.3913043478260869</c:v>
                </c:pt>
                <c:pt idx="119">
                  <c:v>0.3913043478260869</c:v>
                </c:pt>
                <c:pt idx="120">
                  <c:v>0.3913043478260869</c:v>
                </c:pt>
                <c:pt idx="121">
                  <c:v>0.3913043478260869</c:v>
                </c:pt>
                <c:pt idx="122">
                  <c:v>0.3913043478260869</c:v>
                </c:pt>
                <c:pt idx="123">
                  <c:v>0.3913043478260869</c:v>
                </c:pt>
                <c:pt idx="124">
                  <c:v>0.3967391304347826</c:v>
                </c:pt>
                <c:pt idx="125">
                  <c:v>0.40217391304347827</c:v>
                </c:pt>
                <c:pt idx="126">
                  <c:v>0.41304347826086957</c:v>
                </c:pt>
                <c:pt idx="127">
                  <c:v>0.42934782608695654</c:v>
                </c:pt>
                <c:pt idx="128">
                  <c:v>0.4347826086956522</c:v>
                </c:pt>
                <c:pt idx="129">
                  <c:v>0.4673913043478261</c:v>
                </c:pt>
                <c:pt idx="130">
                  <c:v>0.4728260869565218</c:v>
                </c:pt>
                <c:pt idx="131">
                  <c:v>0.47826086956521746</c:v>
                </c:pt>
                <c:pt idx="132">
                  <c:v>0.47826086956521746</c:v>
                </c:pt>
                <c:pt idx="133">
                  <c:v>0.48369565217391314</c:v>
                </c:pt>
                <c:pt idx="134">
                  <c:v>0.5326086956521741</c:v>
                </c:pt>
                <c:pt idx="135">
                  <c:v>0.5380434782608697</c:v>
                </c:pt>
                <c:pt idx="136">
                  <c:v>0.5380434782608697</c:v>
                </c:pt>
                <c:pt idx="137">
                  <c:v>0.5434782608695654</c:v>
                </c:pt>
                <c:pt idx="138">
                  <c:v>0.5489130434782611</c:v>
                </c:pt>
                <c:pt idx="139">
                  <c:v>0.5489130434782611</c:v>
                </c:pt>
                <c:pt idx="140">
                  <c:v>0.5489130434782611</c:v>
                </c:pt>
                <c:pt idx="141">
                  <c:v>0.5760869565217394</c:v>
                </c:pt>
                <c:pt idx="142">
                  <c:v>0.5760869565217394</c:v>
                </c:pt>
                <c:pt idx="143">
                  <c:v>0.5760869565217394</c:v>
                </c:pt>
                <c:pt idx="144">
                  <c:v>0.581521739130435</c:v>
                </c:pt>
                <c:pt idx="145">
                  <c:v>0.5869565217391307</c:v>
                </c:pt>
                <c:pt idx="146">
                  <c:v>0.5923913043478264</c:v>
                </c:pt>
                <c:pt idx="147">
                  <c:v>0.5978260869565221</c:v>
                </c:pt>
                <c:pt idx="148">
                  <c:v>0.6086956521739134</c:v>
                </c:pt>
                <c:pt idx="149">
                  <c:v>0.66304347826087</c:v>
                </c:pt>
                <c:pt idx="150">
                  <c:v>0.6684782608695656</c:v>
                </c:pt>
                <c:pt idx="151">
                  <c:v>0.6902173913043482</c:v>
                </c:pt>
                <c:pt idx="152">
                  <c:v>0.7010869565217396</c:v>
                </c:pt>
                <c:pt idx="153">
                  <c:v>0.7065217391304353</c:v>
                </c:pt>
                <c:pt idx="154">
                  <c:v>0.7173913043478266</c:v>
                </c:pt>
                <c:pt idx="155">
                  <c:v>0.7228260869565223</c:v>
                </c:pt>
                <c:pt idx="156">
                  <c:v>0.7228260869565223</c:v>
                </c:pt>
                <c:pt idx="157">
                  <c:v>0.7336956521739136</c:v>
                </c:pt>
                <c:pt idx="158">
                  <c:v>0.7391304347826093</c:v>
                </c:pt>
                <c:pt idx="159">
                  <c:v>0.7934782608695659</c:v>
                </c:pt>
                <c:pt idx="160">
                  <c:v>0.7989130434782615</c:v>
                </c:pt>
                <c:pt idx="161">
                  <c:v>0.8152173913043484</c:v>
                </c:pt>
                <c:pt idx="162">
                  <c:v>0.8206521739130441</c:v>
                </c:pt>
                <c:pt idx="163">
                  <c:v>0.8260869565217398</c:v>
                </c:pt>
                <c:pt idx="164">
                  <c:v>0.8315217391304355</c:v>
                </c:pt>
                <c:pt idx="165">
                  <c:v>0.8532608695652181</c:v>
                </c:pt>
                <c:pt idx="166">
                  <c:v>0.8586956521739137</c:v>
                </c:pt>
                <c:pt idx="167">
                  <c:v>0.8804347826086963</c:v>
                </c:pt>
                <c:pt idx="168">
                  <c:v>0.885869565217392</c:v>
                </c:pt>
                <c:pt idx="169">
                  <c:v>0.8967391304347834</c:v>
                </c:pt>
                <c:pt idx="170">
                  <c:v>0.8967391304347834</c:v>
                </c:pt>
                <c:pt idx="171">
                  <c:v>0.9239130434782616</c:v>
                </c:pt>
                <c:pt idx="172">
                  <c:v>0.9293478260869573</c:v>
                </c:pt>
                <c:pt idx="173">
                  <c:v>0.9402173913043487</c:v>
                </c:pt>
                <c:pt idx="174">
                  <c:v>0.95108695652174</c:v>
                </c:pt>
                <c:pt idx="175">
                  <c:v>0.9565217391304357</c:v>
                </c:pt>
                <c:pt idx="176">
                  <c:v>0.9619565217391314</c:v>
                </c:pt>
                <c:pt idx="177">
                  <c:v>0.9619565217391314</c:v>
                </c:pt>
                <c:pt idx="178">
                  <c:v>0.967391304347827</c:v>
                </c:pt>
                <c:pt idx="179">
                  <c:v>0.967391304347827</c:v>
                </c:pt>
                <c:pt idx="180">
                  <c:v>0.9782608695652184</c:v>
                </c:pt>
                <c:pt idx="181">
                  <c:v>0.9836956521739141</c:v>
                </c:pt>
                <c:pt idx="182">
                  <c:v>0.9891304347826098</c:v>
                </c:pt>
                <c:pt idx="183">
                  <c:v>0.9945652173913054</c:v>
                </c:pt>
                <c:pt idx="184">
                  <c:v>1.000000000000001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Expensive</c:v>
                </c:pt>
              </c:strCache>
            </c:strRef>
          </c:tx>
          <c:marker>
            <c:symbol val="none"/>
          </c:marker>
          <c:cat>
            <c:numRef>
              <c:f>Sheet1!$A$2:$A$186</c:f>
              <c:numCache>
                <c:formatCode>General</c:formatCode>
                <c:ptCount val="185"/>
                <c:pt idx="0">
                  <c:v>0.0</c:v>
                </c:pt>
                <c:pt idx="1">
                  <c:v>5.0</c:v>
                </c:pt>
                <c:pt idx="2">
                  <c:v>6.15</c:v>
                </c:pt>
                <c:pt idx="3">
                  <c:v>7.199999999999999</c:v>
                </c:pt>
                <c:pt idx="4">
                  <c:v>9.799999999999999</c:v>
                </c:pt>
                <c:pt idx="5">
                  <c:v>10.0</c:v>
                </c:pt>
                <c:pt idx="6">
                  <c:v>10.799999999999999</c:v>
                </c:pt>
                <c:pt idx="7">
                  <c:v>12.3</c:v>
                </c:pt>
                <c:pt idx="8">
                  <c:v>13.68</c:v>
                </c:pt>
                <c:pt idx="9">
                  <c:v>14.0</c:v>
                </c:pt>
                <c:pt idx="10">
                  <c:v>14.399999999999999</c:v>
                </c:pt>
                <c:pt idx="11">
                  <c:v>14.76</c:v>
                </c:pt>
                <c:pt idx="12">
                  <c:v>18.45</c:v>
                </c:pt>
                <c:pt idx="13">
                  <c:v>19.0</c:v>
                </c:pt>
                <c:pt idx="14">
                  <c:v>20.0</c:v>
                </c:pt>
                <c:pt idx="15">
                  <c:v>20.299999999999997</c:v>
                </c:pt>
                <c:pt idx="16">
                  <c:v>20.88</c:v>
                </c:pt>
                <c:pt idx="17">
                  <c:v>21.0</c:v>
                </c:pt>
                <c:pt idx="18">
                  <c:v>21.599999999999998</c:v>
                </c:pt>
                <c:pt idx="19">
                  <c:v>23.37</c:v>
                </c:pt>
                <c:pt idx="20">
                  <c:v>24.0</c:v>
                </c:pt>
                <c:pt idx="21">
                  <c:v>24.5</c:v>
                </c:pt>
                <c:pt idx="22">
                  <c:v>24.6</c:v>
                </c:pt>
                <c:pt idx="23">
                  <c:v>25.0</c:v>
                </c:pt>
                <c:pt idx="24">
                  <c:v>25.2</c:v>
                </c:pt>
                <c:pt idx="25">
                  <c:v>28.0</c:v>
                </c:pt>
                <c:pt idx="26">
                  <c:v>28.08</c:v>
                </c:pt>
                <c:pt idx="27">
                  <c:v>28.799999999999997</c:v>
                </c:pt>
                <c:pt idx="28">
                  <c:v>29.0</c:v>
                </c:pt>
                <c:pt idx="29">
                  <c:v>30.0</c:v>
                </c:pt>
                <c:pt idx="30">
                  <c:v>30.75</c:v>
                </c:pt>
                <c:pt idx="31">
                  <c:v>31.0</c:v>
                </c:pt>
                <c:pt idx="32">
                  <c:v>32.4</c:v>
                </c:pt>
                <c:pt idx="33">
                  <c:v>34.3</c:v>
                </c:pt>
                <c:pt idx="34">
                  <c:v>35.0</c:v>
                </c:pt>
                <c:pt idx="35">
                  <c:v>35.67</c:v>
                </c:pt>
                <c:pt idx="36">
                  <c:v>36.0</c:v>
                </c:pt>
                <c:pt idx="37">
                  <c:v>36.9</c:v>
                </c:pt>
                <c:pt idx="38">
                  <c:v>39.0</c:v>
                </c:pt>
                <c:pt idx="39">
                  <c:v>40.0</c:v>
                </c:pt>
                <c:pt idx="40">
                  <c:v>41.3</c:v>
                </c:pt>
                <c:pt idx="41">
                  <c:v>42.0</c:v>
                </c:pt>
                <c:pt idx="42">
                  <c:v>42.48</c:v>
                </c:pt>
                <c:pt idx="43">
                  <c:v>43.05</c:v>
                </c:pt>
                <c:pt idx="44">
                  <c:v>43.199999999999996</c:v>
                </c:pt>
                <c:pt idx="45">
                  <c:v>45.0</c:v>
                </c:pt>
                <c:pt idx="46">
                  <c:v>46.8</c:v>
                </c:pt>
                <c:pt idx="47">
                  <c:v>49.0</c:v>
                </c:pt>
                <c:pt idx="48">
                  <c:v>49.2</c:v>
                </c:pt>
                <c:pt idx="49">
                  <c:v>49.68</c:v>
                </c:pt>
                <c:pt idx="50">
                  <c:v>50.0</c:v>
                </c:pt>
                <c:pt idx="51">
                  <c:v>50.4</c:v>
                </c:pt>
                <c:pt idx="52">
                  <c:v>52.5</c:v>
                </c:pt>
                <c:pt idx="53">
                  <c:v>54.0</c:v>
                </c:pt>
                <c:pt idx="54">
                  <c:v>55.0</c:v>
                </c:pt>
                <c:pt idx="55">
                  <c:v>55.3</c:v>
                </c:pt>
                <c:pt idx="56">
                  <c:v>55.35</c:v>
                </c:pt>
                <c:pt idx="57">
                  <c:v>56.879999999999995</c:v>
                </c:pt>
                <c:pt idx="58">
                  <c:v>57.599999999999994</c:v>
                </c:pt>
                <c:pt idx="59">
                  <c:v>60.0</c:v>
                </c:pt>
                <c:pt idx="60">
                  <c:v>60.269999999999996</c:v>
                </c:pt>
                <c:pt idx="61">
                  <c:v>61.5</c:v>
                </c:pt>
                <c:pt idx="62">
                  <c:v>62.3</c:v>
                </c:pt>
                <c:pt idx="63">
                  <c:v>64.8</c:v>
                </c:pt>
                <c:pt idx="64">
                  <c:v>65.0</c:v>
                </c:pt>
                <c:pt idx="65">
                  <c:v>67.65</c:v>
                </c:pt>
                <c:pt idx="66">
                  <c:v>69.0</c:v>
                </c:pt>
                <c:pt idx="67">
                  <c:v>70.0</c:v>
                </c:pt>
                <c:pt idx="68">
                  <c:v>71.28</c:v>
                </c:pt>
                <c:pt idx="69">
                  <c:v>72.0</c:v>
                </c:pt>
                <c:pt idx="70">
                  <c:v>72.57</c:v>
                </c:pt>
                <c:pt idx="71">
                  <c:v>73.8</c:v>
                </c:pt>
                <c:pt idx="72">
                  <c:v>75.0</c:v>
                </c:pt>
                <c:pt idx="73">
                  <c:v>79.0</c:v>
                </c:pt>
                <c:pt idx="74">
                  <c:v>80.0</c:v>
                </c:pt>
                <c:pt idx="75">
                  <c:v>84.0</c:v>
                </c:pt>
                <c:pt idx="76">
                  <c:v>84.87</c:v>
                </c:pt>
                <c:pt idx="77">
                  <c:v>85.0</c:v>
                </c:pt>
                <c:pt idx="78">
                  <c:v>86.1</c:v>
                </c:pt>
                <c:pt idx="79">
                  <c:v>86.39999999999999</c:v>
                </c:pt>
                <c:pt idx="80">
                  <c:v>89.0</c:v>
                </c:pt>
                <c:pt idx="81">
                  <c:v>90.0</c:v>
                </c:pt>
                <c:pt idx="82">
                  <c:v>90.3</c:v>
                </c:pt>
                <c:pt idx="83">
                  <c:v>92.25</c:v>
                </c:pt>
                <c:pt idx="84">
                  <c:v>93.6</c:v>
                </c:pt>
                <c:pt idx="85">
                  <c:v>97.17</c:v>
                </c:pt>
                <c:pt idx="86">
                  <c:v>98.0</c:v>
                </c:pt>
                <c:pt idx="87">
                  <c:v>98.4</c:v>
                </c:pt>
                <c:pt idx="88">
                  <c:v>99.0</c:v>
                </c:pt>
                <c:pt idx="89">
                  <c:v>100.0</c:v>
                </c:pt>
                <c:pt idx="90">
                  <c:v>100.8</c:v>
                </c:pt>
                <c:pt idx="91">
                  <c:v>104.55</c:v>
                </c:pt>
                <c:pt idx="92">
                  <c:v>105.0</c:v>
                </c:pt>
                <c:pt idx="93">
                  <c:v>107.28</c:v>
                </c:pt>
                <c:pt idx="94">
                  <c:v>108.0</c:v>
                </c:pt>
                <c:pt idx="95">
                  <c:v>109.47</c:v>
                </c:pt>
                <c:pt idx="96">
                  <c:v>110.0</c:v>
                </c:pt>
                <c:pt idx="97">
                  <c:v>110.7</c:v>
                </c:pt>
                <c:pt idx="98">
                  <c:v>111.3</c:v>
                </c:pt>
                <c:pt idx="99">
                  <c:v>120.0</c:v>
                </c:pt>
                <c:pt idx="100">
                  <c:v>121.77</c:v>
                </c:pt>
                <c:pt idx="101">
                  <c:v>122.39999999999999</c:v>
                </c:pt>
                <c:pt idx="102">
                  <c:v>123.0</c:v>
                </c:pt>
                <c:pt idx="103">
                  <c:v>125.0</c:v>
                </c:pt>
                <c:pt idx="104">
                  <c:v>125.99999999999999</c:v>
                </c:pt>
                <c:pt idx="105">
                  <c:v>129.0</c:v>
                </c:pt>
                <c:pt idx="106">
                  <c:v>129.6</c:v>
                </c:pt>
                <c:pt idx="107">
                  <c:v>130.0</c:v>
                </c:pt>
                <c:pt idx="108">
                  <c:v>132.29999999999998</c:v>
                </c:pt>
                <c:pt idx="109">
                  <c:v>133.2</c:v>
                </c:pt>
                <c:pt idx="110">
                  <c:v>136.79999999999998</c:v>
                </c:pt>
                <c:pt idx="111">
                  <c:v>139.29999999999998</c:v>
                </c:pt>
                <c:pt idx="112">
                  <c:v>140.0</c:v>
                </c:pt>
                <c:pt idx="113">
                  <c:v>143.28</c:v>
                </c:pt>
                <c:pt idx="114">
                  <c:v>144.0</c:v>
                </c:pt>
                <c:pt idx="115">
                  <c:v>146.37</c:v>
                </c:pt>
                <c:pt idx="116">
                  <c:v>147.6</c:v>
                </c:pt>
                <c:pt idx="117">
                  <c:v>149.0</c:v>
                </c:pt>
                <c:pt idx="118">
                  <c:v>150.0</c:v>
                </c:pt>
                <c:pt idx="119">
                  <c:v>153.75</c:v>
                </c:pt>
                <c:pt idx="120">
                  <c:v>158.67</c:v>
                </c:pt>
                <c:pt idx="121">
                  <c:v>159.9</c:v>
                </c:pt>
                <c:pt idx="122">
                  <c:v>162.0</c:v>
                </c:pt>
                <c:pt idx="123">
                  <c:v>166.05</c:v>
                </c:pt>
                <c:pt idx="124">
                  <c:v>170.97</c:v>
                </c:pt>
                <c:pt idx="125">
                  <c:v>172.2</c:v>
                </c:pt>
                <c:pt idx="126">
                  <c:v>175.0</c:v>
                </c:pt>
                <c:pt idx="127">
                  <c:v>180.0</c:v>
                </c:pt>
                <c:pt idx="128">
                  <c:v>183.27</c:v>
                </c:pt>
                <c:pt idx="129">
                  <c:v>184.5</c:v>
                </c:pt>
                <c:pt idx="130">
                  <c:v>185.73</c:v>
                </c:pt>
                <c:pt idx="131">
                  <c:v>194.4</c:v>
                </c:pt>
                <c:pt idx="132">
                  <c:v>196.0</c:v>
                </c:pt>
                <c:pt idx="133">
                  <c:v>199.0</c:v>
                </c:pt>
                <c:pt idx="134">
                  <c:v>200.0</c:v>
                </c:pt>
                <c:pt idx="135">
                  <c:v>207.87</c:v>
                </c:pt>
                <c:pt idx="136">
                  <c:v>209.1</c:v>
                </c:pt>
                <c:pt idx="137">
                  <c:v>209.29999999999998</c:v>
                </c:pt>
                <c:pt idx="138">
                  <c:v>210.0</c:v>
                </c:pt>
                <c:pt idx="139">
                  <c:v>215.25</c:v>
                </c:pt>
                <c:pt idx="140">
                  <c:v>215.28</c:v>
                </c:pt>
                <c:pt idx="141">
                  <c:v>216.0</c:v>
                </c:pt>
                <c:pt idx="142">
                  <c:v>220.17</c:v>
                </c:pt>
                <c:pt idx="143">
                  <c:v>221.4</c:v>
                </c:pt>
                <c:pt idx="144">
                  <c:v>227.54999999999998</c:v>
                </c:pt>
                <c:pt idx="145">
                  <c:v>230.0</c:v>
                </c:pt>
                <c:pt idx="146">
                  <c:v>239.85</c:v>
                </c:pt>
                <c:pt idx="147">
                  <c:v>244.77</c:v>
                </c:pt>
                <c:pt idx="148">
                  <c:v>244.99999999999997</c:v>
                </c:pt>
                <c:pt idx="149">
                  <c:v>246.0</c:v>
                </c:pt>
                <c:pt idx="150">
                  <c:v>249.0</c:v>
                </c:pt>
                <c:pt idx="151">
                  <c:v>250.0</c:v>
                </c:pt>
                <c:pt idx="152">
                  <c:v>252.0</c:v>
                </c:pt>
                <c:pt idx="153">
                  <c:v>276.75</c:v>
                </c:pt>
                <c:pt idx="154">
                  <c:v>279.29999999999995</c:v>
                </c:pt>
                <c:pt idx="155">
                  <c:v>280.0</c:v>
                </c:pt>
                <c:pt idx="156">
                  <c:v>287.28</c:v>
                </c:pt>
                <c:pt idx="157">
                  <c:v>288.0</c:v>
                </c:pt>
                <c:pt idx="158">
                  <c:v>299.0</c:v>
                </c:pt>
                <c:pt idx="159">
                  <c:v>300.0</c:v>
                </c:pt>
                <c:pt idx="160">
                  <c:v>306.27</c:v>
                </c:pt>
                <c:pt idx="161">
                  <c:v>307.5</c:v>
                </c:pt>
                <c:pt idx="162">
                  <c:v>315.0</c:v>
                </c:pt>
                <c:pt idx="163">
                  <c:v>324.0</c:v>
                </c:pt>
                <c:pt idx="164">
                  <c:v>344.4</c:v>
                </c:pt>
                <c:pt idx="165">
                  <c:v>350.0</c:v>
                </c:pt>
                <c:pt idx="166">
                  <c:v>359.28</c:v>
                </c:pt>
                <c:pt idx="167">
                  <c:v>360.0</c:v>
                </c:pt>
                <c:pt idx="168">
                  <c:v>367.77</c:v>
                </c:pt>
                <c:pt idx="169">
                  <c:v>369.0</c:v>
                </c:pt>
                <c:pt idx="170">
                  <c:v>399.0</c:v>
                </c:pt>
                <c:pt idx="171">
                  <c:v>400.0</c:v>
                </c:pt>
                <c:pt idx="172">
                  <c:v>420.0</c:v>
                </c:pt>
                <c:pt idx="173">
                  <c:v>490.77</c:v>
                </c:pt>
                <c:pt idx="174">
                  <c:v>492.0</c:v>
                </c:pt>
                <c:pt idx="175">
                  <c:v>499.0</c:v>
                </c:pt>
                <c:pt idx="176">
                  <c:v>500.0</c:v>
                </c:pt>
                <c:pt idx="177">
                  <c:v>560.0</c:v>
                </c:pt>
                <c:pt idx="178">
                  <c:v>599.0</c:v>
                </c:pt>
                <c:pt idx="179">
                  <c:v>600.0</c:v>
                </c:pt>
                <c:pt idx="180">
                  <c:v>615.0</c:v>
                </c:pt>
                <c:pt idx="181">
                  <c:v>630.0</c:v>
                </c:pt>
                <c:pt idx="182">
                  <c:v>1439.28</c:v>
                </c:pt>
                <c:pt idx="183">
                  <c:v>2200.0</c:v>
                </c:pt>
                <c:pt idx="184">
                  <c:v>2460.0</c:v>
                </c:pt>
              </c:numCache>
            </c:numRef>
          </c:cat>
          <c:val>
            <c:numRef>
              <c:f>Sheet1!$E$2:$E$186</c:f>
              <c:numCache>
                <c:formatCode>General</c:formatCode>
                <c:ptCount val="18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0.005434782608695652</c:v>
                </c:pt>
                <c:pt idx="22">
                  <c:v>0.005434782608695652</c:v>
                </c:pt>
                <c:pt idx="23">
                  <c:v>0.005434782608695652</c:v>
                </c:pt>
                <c:pt idx="24">
                  <c:v>0.005434782608695652</c:v>
                </c:pt>
                <c:pt idx="25">
                  <c:v>0.005434782608695652</c:v>
                </c:pt>
                <c:pt idx="26">
                  <c:v>0.005434782608695652</c:v>
                </c:pt>
                <c:pt idx="27">
                  <c:v>0.005434782608695652</c:v>
                </c:pt>
                <c:pt idx="28">
                  <c:v>0.005434782608695652</c:v>
                </c:pt>
                <c:pt idx="29">
                  <c:v>0.010869565217391304</c:v>
                </c:pt>
                <c:pt idx="30">
                  <c:v>0.02717391304347826</c:v>
                </c:pt>
                <c:pt idx="31">
                  <c:v>0.02717391304347826</c:v>
                </c:pt>
                <c:pt idx="32">
                  <c:v>0.02717391304347826</c:v>
                </c:pt>
                <c:pt idx="33">
                  <c:v>0.02717391304347826</c:v>
                </c:pt>
                <c:pt idx="34">
                  <c:v>0.03260869565217391</c:v>
                </c:pt>
                <c:pt idx="35">
                  <c:v>0.03260869565217391</c:v>
                </c:pt>
                <c:pt idx="36">
                  <c:v>0.03804347826086957</c:v>
                </c:pt>
                <c:pt idx="37">
                  <c:v>0.04891304347826087</c:v>
                </c:pt>
                <c:pt idx="38">
                  <c:v>0.04891304347826087</c:v>
                </c:pt>
                <c:pt idx="39">
                  <c:v>0.04891304347826087</c:v>
                </c:pt>
                <c:pt idx="40">
                  <c:v>0.04891304347826087</c:v>
                </c:pt>
                <c:pt idx="41">
                  <c:v>0.04891304347826087</c:v>
                </c:pt>
                <c:pt idx="42">
                  <c:v>0.04891304347826087</c:v>
                </c:pt>
                <c:pt idx="43">
                  <c:v>0.05434782608695653</c:v>
                </c:pt>
                <c:pt idx="44">
                  <c:v>0.06521739130434784</c:v>
                </c:pt>
                <c:pt idx="45">
                  <c:v>0.06521739130434784</c:v>
                </c:pt>
                <c:pt idx="46">
                  <c:v>0.06521739130434784</c:v>
                </c:pt>
                <c:pt idx="47">
                  <c:v>0.06521739130434784</c:v>
                </c:pt>
                <c:pt idx="48">
                  <c:v>0.07065217391304349</c:v>
                </c:pt>
                <c:pt idx="49">
                  <c:v>0.07608695652173914</c:v>
                </c:pt>
                <c:pt idx="50">
                  <c:v>0.0923913043478261</c:v>
                </c:pt>
                <c:pt idx="51">
                  <c:v>0.09782608695652174</c:v>
                </c:pt>
                <c:pt idx="52">
                  <c:v>0.09782608695652174</c:v>
                </c:pt>
                <c:pt idx="53">
                  <c:v>0.10326086956521739</c:v>
                </c:pt>
                <c:pt idx="54">
                  <c:v>0.10326086956521739</c:v>
                </c:pt>
                <c:pt idx="55">
                  <c:v>0.10326086956521739</c:v>
                </c:pt>
                <c:pt idx="56">
                  <c:v>0.10869565217391304</c:v>
                </c:pt>
                <c:pt idx="57">
                  <c:v>0.10869565217391304</c:v>
                </c:pt>
                <c:pt idx="58">
                  <c:v>0.10869565217391304</c:v>
                </c:pt>
                <c:pt idx="59">
                  <c:v>0.11413043478260869</c:v>
                </c:pt>
                <c:pt idx="60">
                  <c:v>0.11413043478260869</c:v>
                </c:pt>
                <c:pt idx="61">
                  <c:v>0.13043478260869565</c:v>
                </c:pt>
                <c:pt idx="62">
                  <c:v>0.13043478260869565</c:v>
                </c:pt>
                <c:pt idx="63">
                  <c:v>0.1358695652173913</c:v>
                </c:pt>
                <c:pt idx="64">
                  <c:v>0.14130434782608695</c:v>
                </c:pt>
                <c:pt idx="65">
                  <c:v>0.15217391304347824</c:v>
                </c:pt>
                <c:pt idx="66">
                  <c:v>0.16304347826086954</c:v>
                </c:pt>
                <c:pt idx="67">
                  <c:v>0.17934782608695649</c:v>
                </c:pt>
                <c:pt idx="68">
                  <c:v>0.19021739130434778</c:v>
                </c:pt>
                <c:pt idx="69">
                  <c:v>0.19565217391304343</c:v>
                </c:pt>
                <c:pt idx="70">
                  <c:v>0.19565217391304343</c:v>
                </c:pt>
                <c:pt idx="71">
                  <c:v>0.21739130434782605</c:v>
                </c:pt>
                <c:pt idx="72">
                  <c:v>0.21739130434782605</c:v>
                </c:pt>
                <c:pt idx="73">
                  <c:v>0.2228260869565217</c:v>
                </c:pt>
                <c:pt idx="74">
                  <c:v>0.23913043478260865</c:v>
                </c:pt>
                <c:pt idx="75">
                  <c:v>0.2445652173913043</c:v>
                </c:pt>
                <c:pt idx="76">
                  <c:v>0.24999999999999994</c:v>
                </c:pt>
                <c:pt idx="77">
                  <c:v>0.24999999999999994</c:v>
                </c:pt>
                <c:pt idx="78">
                  <c:v>0.2554347826086956</c:v>
                </c:pt>
                <c:pt idx="79">
                  <c:v>0.2663043478260869</c:v>
                </c:pt>
                <c:pt idx="80">
                  <c:v>0.2663043478260869</c:v>
                </c:pt>
                <c:pt idx="81">
                  <c:v>0.2771739130434782</c:v>
                </c:pt>
                <c:pt idx="82">
                  <c:v>0.2826086956521739</c:v>
                </c:pt>
                <c:pt idx="83">
                  <c:v>0.2934782608695652</c:v>
                </c:pt>
                <c:pt idx="84">
                  <c:v>0.30978260869565216</c:v>
                </c:pt>
                <c:pt idx="85">
                  <c:v>0.30978260869565216</c:v>
                </c:pt>
                <c:pt idx="86">
                  <c:v>0.30978260869565216</c:v>
                </c:pt>
                <c:pt idx="87">
                  <c:v>0.34782608695652173</c:v>
                </c:pt>
                <c:pt idx="88">
                  <c:v>0.34782608695652173</c:v>
                </c:pt>
                <c:pt idx="89">
                  <c:v>0.3695652173913043</c:v>
                </c:pt>
                <c:pt idx="90">
                  <c:v>0.375</c:v>
                </c:pt>
                <c:pt idx="91">
                  <c:v>0.375</c:v>
                </c:pt>
                <c:pt idx="92">
                  <c:v>0.375</c:v>
                </c:pt>
                <c:pt idx="93">
                  <c:v>0.375</c:v>
                </c:pt>
                <c:pt idx="94">
                  <c:v>0.40217391304347827</c:v>
                </c:pt>
                <c:pt idx="95">
                  <c:v>0.40217391304347827</c:v>
                </c:pt>
                <c:pt idx="96">
                  <c:v>0.40760869565217395</c:v>
                </c:pt>
                <c:pt idx="97">
                  <c:v>0.40760869565217395</c:v>
                </c:pt>
                <c:pt idx="98">
                  <c:v>0.4130434782608696</c:v>
                </c:pt>
                <c:pt idx="99">
                  <c:v>0.4239130434782609</c:v>
                </c:pt>
                <c:pt idx="100">
                  <c:v>0.4293478260869566</c:v>
                </c:pt>
                <c:pt idx="101">
                  <c:v>0.4293478260869566</c:v>
                </c:pt>
                <c:pt idx="102">
                  <c:v>0.44565217391304357</c:v>
                </c:pt>
                <c:pt idx="103">
                  <c:v>0.45652173913043487</c:v>
                </c:pt>
                <c:pt idx="104">
                  <c:v>0.45652173913043487</c:v>
                </c:pt>
                <c:pt idx="105">
                  <c:v>0.45652173913043487</c:v>
                </c:pt>
                <c:pt idx="106">
                  <c:v>0.46195652173913054</c:v>
                </c:pt>
                <c:pt idx="107">
                  <c:v>0.4673913043478262</c:v>
                </c:pt>
                <c:pt idx="108">
                  <c:v>0.4728260869565219</c:v>
                </c:pt>
                <c:pt idx="109">
                  <c:v>0.4728260869565219</c:v>
                </c:pt>
                <c:pt idx="110">
                  <c:v>0.4728260869565219</c:v>
                </c:pt>
                <c:pt idx="111">
                  <c:v>0.4782608695652176</c:v>
                </c:pt>
                <c:pt idx="112">
                  <c:v>0.5108695652173915</c:v>
                </c:pt>
                <c:pt idx="113">
                  <c:v>0.5108695652173915</c:v>
                </c:pt>
                <c:pt idx="114">
                  <c:v>0.5217391304347828</c:v>
                </c:pt>
                <c:pt idx="115">
                  <c:v>0.5271739130434785</c:v>
                </c:pt>
                <c:pt idx="116">
                  <c:v>0.5380434782608698</c:v>
                </c:pt>
                <c:pt idx="117">
                  <c:v>0.5489130434782612</c:v>
                </c:pt>
                <c:pt idx="118">
                  <c:v>0.6032608695652177</c:v>
                </c:pt>
                <c:pt idx="119">
                  <c:v>0.6032608695652177</c:v>
                </c:pt>
                <c:pt idx="120">
                  <c:v>0.6086956521739134</c:v>
                </c:pt>
                <c:pt idx="121">
                  <c:v>0.6195652173913048</c:v>
                </c:pt>
                <c:pt idx="122">
                  <c:v>0.6250000000000004</c:v>
                </c:pt>
                <c:pt idx="123">
                  <c:v>0.6304347826086961</c:v>
                </c:pt>
                <c:pt idx="124">
                  <c:v>0.6358695652173918</c:v>
                </c:pt>
                <c:pt idx="125">
                  <c:v>0.6413043478260875</c:v>
                </c:pt>
                <c:pt idx="126">
                  <c:v>0.6576086956521744</c:v>
                </c:pt>
                <c:pt idx="127">
                  <c:v>0.6847826086956527</c:v>
                </c:pt>
                <c:pt idx="128">
                  <c:v>0.6847826086956527</c:v>
                </c:pt>
                <c:pt idx="129">
                  <c:v>0.7282608695652178</c:v>
                </c:pt>
                <c:pt idx="130">
                  <c:v>0.7282608695652178</c:v>
                </c:pt>
                <c:pt idx="131">
                  <c:v>0.7282608695652178</c:v>
                </c:pt>
                <c:pt idx="132">
                  <c:v>0.7336956521739135</c:v>
                </c:pt>
                <c:pt idx="133">
                  <c:v>0.7445652173913049</c:v>
                </c:pt>
                <c:pt idx="134">
                  <c:v>0.7826086956521745</c:v>
                </c:pt>
                <c:pt idx="135">
                  <c:v>0.7826086956521745</c:v>
                </c:pt>
                <c:pt idx="136">
                  <c:v>0.7880434782608702</c:v>
                </c:pt>
                <c:pt idx="137">
                  <c:v>0.7880434782608702</c:v>
                </c:pt>
                <c:pt idx="138">
                  <c:v>0.7989130434782615</c:v>
                </c:pt>
                <c:pt idx="139">
                  <c:v>0.8043478260869572</c:v>
                </c:pt>
                <c:pt idx="140">
                  <c:v>0.8043478260869572</c:v>
                </c:pt>
                <c:pt idx="141">
                  <c:v>0.8152173913043486</c:v>
                </c:pt>
                <c:pt idx="142">
                  <c:v>0.8206521739130442</c:v>
                </c:pt>
                <c:pt idx="143">
                  <c:v>0.8206521739130442</c:v>
                </c:pt>
                <c:pt idx="144">
                  <c:v>0.8206521739130442</c:v>
                </c:pt>
                <c:pt idx="145">
                  <c:v>0.8260869565217399</c:v>
                </c:pt>
                <c:pt idx="146">
                  <c:v>0.8260869565217399</c:v>
                </c:pt>
                <c:pt idx="147">
                  <c:v>0.8315217391304356</c:v>
                </c:pt>
                <c:pt idx="148">
                  <c:v>0.8315217391304356</c:v>
                </c:pt>
                <c:pt idx="149">
                  <c:v>0.8586956521739139</c:v>
                </c:pt>
                <c:pt idx="150">
                  <c:v>0.8586956521739139</c:v>
                </c:pt>
                <c:pt idx="151">
                  <c:v>0.8750000000000008</c:v>
                </c:pt>
                <c:pt idx="152">
                  <c:v>0.8858695652173921</c:v>
                </c:pt>
                <c:pt idx="153">
                  <c:v>0.8858695652173921</c:v>
                </c:pt>
                <c:pt idx="154">
                  <c:v>0.8858695652173921</c:v>
                </c:pt>
                <c:pt idx="155">
                  <c:v>0.8913043478260878</c:v>
                </c:pt>
                <c:pt idx="156">
                  <c:v>0.9021739130434792</c:v>
                </c:pt>
                <c:pt idx="157">
                  <c:v>0.9130434782608705</c:v>
                </c:pt>
                <c:pt idx="158">
                  <c:v>0.9184782608695662</c:v>
                </c:pt>
                <c:pt idx="159">
                  <c:v>0.9347826086956531</c:v>
                </c:pt>
                <c:pt idx="160">
                  <c:v>0.9402173913043488</c:v>
                </c:pt>
                <c:pt idx="161">
                  <c:v>0.9510869565217401</c:v>
                </c:pt>
                <c:pt idx="162">
                  <c:v>0.9565217391304358</c:v>
                </c:pt>
                <c:pt idx="163">
                  <c:v>0.9565217391304358</c:v>
                </c:pt>
                <c:pt idx="164">
                  <c:v>0.9565217391304358</c:v>
                </c:pt>
                <c:pt idx="165">
                  <c:v>0.9565217391304358</c:v>
                </c:pt>
                <c:pt idx="166">
                  <c:v>0.9565217391304358</c:v>
                </c:pt>
                <c:pt idx="167">
                  <c:v>0.9565217391304358</c:v>
                </c:pt>
                <c:pt idx="168">
                  <c:v>0.9565217391304358</c:v>
                </c:pt>
                <c:pt idx="169">
                  <c:v>0.9728260869565227</c:v>
                </c:pt>
                <c:pt idx="170">
                  <c:v>0.9782608695652184</c:v>
                </c:pt>
                <c:pt idx="171">
                  <c:v>0.9782608695652184</c:v>
                </c:pt>
                <c:pt idx="172">
                  <c:v>0.9782608695652184</c:v>
                </c:pt>
                <c:pt idx="173">
                  <c:v>0.9782608695652184</c:v>
                </c:pt>
                <c:pt idx="174">
                  <c:v>0.9836956521739141</c:v>
                </c:pt>
                <c:pt idx="175">
                  <c:v>0.9891304347826098</c:v>
                </c:pt>
                <c:pt idx="176">
                  <c:v>0.9891304347826098</c:v>
                </c:pt>
                <c:pt idx="177">
                  <c:v>0.9945652173913054</c:v>
                </c:pt>
                <c:pt idx="178">
                  <c:v>0.9945652173913054</c:v>
                </c:pt>
                <c:pt idx="179">
                  <c:v>1.000000000000001</c:v>
                </c:pt>
                <c:pt idx="180">
                  <c:v>1.000000000000001</c:v>
                </c:pt>
                <c:pt idx="181">
                  <c:v>1.000000000000001</c:v>
                </c:pt>
                <c:pt idx="182">
                  <c:v>1.000000000000001</c:v>
                </c:pt>
                <c:pt idx="183">
                  <c:v>1.000000000000001</c:v>
                </c:pt>
                <c:pt idx="184">
                  <c:v>1.000000000000001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numRef>
              <c:f>Sheet1!$A$2:$A$186</c:f>
              <c:numCache>
                <c:formatCode>General</c:formatCode>
                <c:ptCount val="185"/>
                <c:pt idx="0">
                  <c:v>0.0</c:v>
                </c:pt>
                <c:pt idx="1">
                  <c:v>5.0</c:v>
                </c:pt>
                <c:pt idx="2">
                  <c:v>6.15</c:v>
                </c:pt>
                <c:pt idx="3">
                  <c:v>7.199999999999999</c:v>
                </c:pt>
                <c:pt idx="4">
                  <c:v>9.799999999999999</c:v>
                </c:pt>
                <c:pt idx="5">
                  <c:v>10.0</c:v>
                </c:pt>
                <c:pt idx="6">
                  <c:v>10.799999999999999</c:v>
                </c:pt>
                <c:pt idx="7">
                  <c:v>12.3</c:v>
                </c:pt>
                <c:pt idx="8">
                  <c:v>13.68</c:v>
                </c:pt>
                <c:pt idx="9">
                  <c:v>14.0</c:v>
                </c:pt>
                <c:pt idx="10">
                  <c:v>14.399999999999999</c:v>
                </c:pt>
                <c:pt idx="11">
                  <c:v>14.76</c:v>
                </c:pt>
                <c:pt idx="12">
                  <c:v>18.45</c:v>
                </c:pt>
                <c:pt idx="13">
                  <c:v>19.0</c:v>
                </c:pt>
                <c:pt idx="14">
                  <c:v>20.0</c:v>
                </c:pt>
                <c:pt idx="15">
                  <c:v>20.299999999999997</c:v>
                </c:pt>
                <c:pt idx="16">
                  <c:v>20.88</c:v>
                </c:pt>
                <c:pt idx="17">
                  <c:v>21.0</c:v>
                </c:pt>
                <c:pt idx="18">
                  <c:v>21.599999999999998</c:v>
                </c:pt>
                <c:pt idx="19">
                  <c:v>23.37</c:v>
                </c:pt>
                <c:pt idx="20">
                  <c:v>24.0</c:v>
                </c:pt>
                <c:pt idx="21">
                  <c:v>24.5</c:v>
                </c:pt>
                <c:pt idx="22">
                  <c:v>24.6</c:v>
                </c:pt>
                <c:pt idx="23">
                  <c:v>25.0</c:v>
                </c:pt>
                <c:pt idx="24">
                  <c:v>25.2</c:v>
                </c:pt>
                <c:pt idx="25">
                  <c:v>28.0</c:v>
                </c:pt>
                <c:pt idx="26">
                  <c:v>28.08</c:v>
                </c:pt>
                <c:pt idx="27">
                  <c:v>28.799999999999997</c:v>
                </c:pt>
                <c:pt idx="28">
                  <c:v>29.0</c:v>
                </c:pt>
                <c:pt idx="29">
                  <c:v>30.0</c:v>
                </c:pt>
                <c:pt idx="30">
                  <c:v>30.75</c:v>
                </c:pt>
                <c:pt idx="31">
                  <c:v>31.0</c:v>
                </c:pt>
                <c:pt idx="32">
                  <c:v>32.4</c:v>
                </c:pt>
                <c:pt idx="33">
                  <c:v>34.3</c:v>
                </c:pt>
                <c:pt idx="34">
                  <c:v>35.0</c:v>
                </c:pt>
                <c:pt idx="35">
                  <c:v>35.67</c:v>
                </c:pt>
                <c:pt idx="36">
                  <c:v>36.0</c:v>
                </c:pt>
                <c:pt idx="37">
                  <c:v>36.9</c:v>
                </c:pt>
                <c:pt idx="38">
                  <c:v>39.0</c:v>
                </c:pt>
                <c:pt idx="39">
                  <c:v>40.0</c:v>
                </c:pt>
                <c:pt idx="40">
                  <c:v>41.3</c:v>
                </c:pt>
                <c:pt idx="41">
                  <c:v>42.0</c:v>
                </c:pt>
                <c:pt idx="42">
                  <c:v>42.48</c:v>
                </c:pt>
                <c:pt idx="43">
                  <c:v>43.05</c:v>
                </c:pt>
                <c:pt idx="44">
                  <c:v>43.199999999999996</c:v>
                </c:pt>
                <c:pt idx="45">
                  <c:v>45.0</c:v>
                </c:pt>
                <c:pt idx="46">
                  <c:v>46.8</c:v>
                </c:pt>
                <c:pt idx="47">
                  <c:v>49.0</c:v>
                </c:pt>
                <c:pt idx="48">
                  <c:v>49.2</c:v>
                </c:pt>
                <c:pt idx="49">
                  <c:v>49.68</c:v>
                </c:pt>
                <c:pt idx="50">
                  <c:v>50.0</c:v>
                </c:pt>
                <c:pt idx="51">
                  <c:v>50.4</c:v>
                </c:pt>
                <c:pt idx="52">
                  <c:v>52.5</c:v>
                </c:pt>
                <c:pt idx="53">
                  <c:v>54.0</c:v>
                </c:pt>
                <c:pt idx="54">
                  <c:v>55.0</c:v>
                </c:pt>
                <c:pt idx="55">
                  <c:v>55.3</c:v>
                </c:pt>
                <c:pt idx="56">
                  <c:v>55.35</c:v>
                </c:pt>
                <c:pt idx="57">
                  <c:v>56.879999999999995</c:v>
                </c:pt>
                <c:pt idx="58">
                  <c:v>57.599999999999994</c:v>
                </c:pt>
                <c:pt idx="59">
                  <c:v>60.0</c:v>
                </c:pt>
                <c:pt idx="60">
                  <c:v>60.269999999999996</c:v>
                </c:pt>
                <c:pt idx="61">
                  <c:v>61.5</c:v>
                </c:pt>
                <c:pt idx="62">
                  <c:v>62.3</c:v>
                </c:pt>
                <c:pt idx="63">
                  <c:v>64.8</c:v>
                </c:pt>
                <c:pt idx="64">
                  <c:v>65.0</c:v>
                </c:pt>
                <c:pt idx="65">
                  <c:v>67.65</c:v>
                </c:pt>
                <c:pt idx="66">
                  <c:v>69.0</c:v>
                </c:pt>
                <c:pt idx="67">
                  <c:v>70.0</c:v>
                </c:pt>
                <c:pt idx="68">
                  <c:v>71.28</c:v>
                </c:pt>
                <c:pt idx="69">
                  <c:v>72.0</c:v>
                </c:pt>
                <c:pt idx="70">
                  <c:v>72.57</c:v>
                </c:pt>
                <c:pt idx="71">
                  <c:v>73.8</c:v>
                </c:pt>
                <c:pt idx="72">
                  <c:v>75.0</c:v>
                </c:pt>
                <c:pt idx="73">
                  <c:v>79.0</c:v>
                </c:pt>
                <c:pt idx="74">
                  <c:v>80.0</c:v>
                </c:pt>
                <c:pt idx="75">
                  <c:v>84.0</c:v>
                </c:pt>
                <c:pt idx="76">
                  <c:v>84.87</c:v>
                </c:pt>
                <c:pt idx="77">
                  <c:v>85.0</c:v>
                </c:pt>
                <c:pt idx="78">
                  <c:v>86.1</c:v>
                </c:pt>
                <c:pt idx="79">
                  <c:v>86.39999999999999</c:v>
                </c:pt>
                <c:pt idx="80">
                  <c:v>89.0</c:v>
                </c:pt>
                <c:pt idx="81">
                  <c:v>90.0</c:v>
                </c:pt>
                <c:pt idx="82">
                  <c:v>90.3</c:v>
                </c:pt>
                <c:pt idx="83">
                  <c:v>92.25</c:v>
                </c:pt>
                <c:pt idx="84">
                  <c:v>93.6</c:v>
                </c:pt>
                <c:pt idx="85">
                  <c:v>97.17</c:v>
                </c:pt>
                <c:pt idx="86">
                  <c:v>98.0</c:v>
                </c:pt>
                <c:pt idx="87">
                  <c:v>98.4</c:v>
                </c:pt>
                <c:pt idx="88">
                  <c:v>99.0</c:v>
                </c:pt>
                <c:pt idx="89">
                  <c:v>100.0</c:v>
                </c:pt>
                <c:pt idx="90">
                  <c:v>100.8</c:v>
                </c:pt>
                <c:pt idx="91">
                  <c:v>104.55</c:v>
                </c:pt>
                <c:pt idx="92">
                  <c:v>105.0</c:v>
                </c:pt>
                <c:pt idx="93">
                  <c:v>107.28</c:v>
                </c:pt>
                <c:pt idx="94">
                  <c:v>108.0</c:v>
                </c:pt>
                <c:pt idx="95">
                  <c:v>109.47</c:v>
                </c:pt>
                <c:pt idx="96">
                  <c:v>110.0</c:v>
                </c:pt>
                <c:pt idx="97">
                  <c:v>110.7</c:v>
                </c:pt>
                <c:pt idx="98">
                  <c:v>111.3</c:v>
                </c:pt>
                <c:pt idx="99">
                  <c:v>120.0</c:v>
                </c:pt>
                <c:pt idx="100">
                  <c:v>121.77</c:v>
                </c:pt>
                <c:pt idx="101">
                  <c:v>122.39999999999999</c:v>
                </c:pt>
                <c:pt idx="102">
                  <c:v>123.0</c:v>
                </c:pt>
                <c:pt idx="103">
                  <c:v>125.0</c:v>
                </c:pt>
                <c:pt idx="104">
                  <c:v>125.99999999999999</c:v>
                </c:pt>
                <c:pt idx="105">
                  <c:v>129.0</c:v>
                </c:pt>
                <c:pt idx="106">
                  <c:v>129.6</c:v>
                </c:pt>
                <c:pt idx="107">
                  <c:v>130.0</c:v>
                </c:pt>
                <c:pt idx="108">
                  <c:v>132.29999999999998</c:v>
                </c:pt>
                <c:pt idx="109">
                  <c:v>133.2</c:v>
                </c:pt>
                <c:pt idx="110">
                  <c:v>136.79999999999998</c:v>
                </c:pt>
                <c:pt idx="111">
                  <c:v>139.29999999999998</c:v>
                </c:pt>
                <c:pt idx="112">
                  <c:v>140.0</c:v>
                </c:pt>
                <c:pt idx="113">
                  <c:v>143.28</c:v>
                </c:pt>
                <c:pt idx="114">
                  <c:v>144.0</c:v>
                </c:pt>
                <c:pt idx="115">
                  <c:v>146.37</c:v>
                </c:pt>
                <c:pt idx="116">
                  <c:v>147.6</c:v>
                </c:pt>
                <c:pt idx="117">
                  <c:v>149.0</c:v>
                </c:pt>
                <c:pt idx="118">
                  <c:v>150.0</c:v>
                </c:pt>
                <c:pt idx="119">
                  <c:v>153.75</c:v>
                </c:pt>
                <c:pt idx="120">
                  <c:v>158.67</c:v>
                </c:pt>
                <c:pt idx="121">
                  <c:v>159.9</c:v>
                </c:pt>
                <c:pt idx="122">
                  <c:v>162.0</c:v>
                </c:pt>
                <c:pt idx="123">
                  <c:v>166.05</c:v>
                </c:pt>
                <c:pt idx="124">
                  <c:v>170.97</c:v>
                </c:pt>
                <c:pt idx="125">
                  <c:v>172.2</c:v>
                </c:pt>
                <c:pt idx="126">
                  <c:v>175.0</c:v>
                </c:pt>
                <c:pt idx="127">
                  <c:v>180.0</c:v>
                </c:pt>
                <c:pt idx="128">
                  <c:v>183.27</c:v>
                </c:pt>
                <c:pt idx="129">
                  <c:v>184.5</c:v>
                </c:pt>
                <c:pt idx="130">
                  <c:v>185.73</c:v>
                </c:pt>
                <c:pt idx="131">
                  <c:v>194.4</c:v>
                </c:pt>
                <c:pt idx="132">
                  <c:v>196.0</c:v>
                </c:pt>
                <c:pt idx="133">
                  <c:v>199.0</c:v>
                </c:pt>
                <c:pt idx="134">
                  <c:v>200.0</c:v>
                </c:pt>
                <c:pt idx="135">
                  <c:v>207.87</c:v>
                </c:pt>
                <c:pt idx="136">
                  <c:v>209.1</c:v>
                </c:pt>
                <c:pt idx="137">
                  <c:v>209.29999999999998</c:v>
                </c:pt>
                <c:pt idx="138">
                  <c:v>210.0</c:v>
                </c:pt>
                <c:pt idx="139">
                  <c:v>215.25</c:v>
                </c:pt>
                <c:pt idx="140">
                  <c:v>215.28</c:v>
                </c:pt>
                <c:pt idx="141">
                  <c:v>216.0</c:v>
                </c:pt>
                <c:pt idx="142">
                  <c:v>220.17</c:v>
                </c:pt>
                <c:pt idx="143">
                  <c:v>221.4</c:v>
                </c:pt>
                <c:pt idx="144">
                  <c:v>227.54999999999998</c:v>
                </c:pt>
                <c:pt idx="145">
                  <c:v>230.0</c:v>
                </c:pt>
                <c:pt idx="146">
                  <c:v>239.85</c:v>
                </c:pt>
                <c:pt idx="147">
                  <c:v>244.77</c:v>
                </c:pt>
                <c:pt idx="148">
                  <c:v>244.99999999999997</c:v>
                </c:pt>
                <c:pt idx="149">
                  <c:v>246.0</c:v>
                </c:pt>
                <c:pt idx="150">
                  <c:v>249.0</c:v>
                </c:pt>
                <c:pt idx="151">
                  <c:v>250.0</c:v>
                </c:pt>
                <c:pt idx="152">
                  <c:v>252.0</c:v>
                </c:pt>
                <c:pt idx="153">
                  <c:v>276.75</c:v>
                </c:pt>
                <c:pt idx="154">
                  <c:v>279.29999999999995</c:v>
                </c:pt>
                <c:pt idx="155">
                  <c:v>280.0</c:v>
                </c:pt>
                <c:pt idx="156">
                  <c:v>287.28</c:v>
                </c:pt>
                <c:pt idx="157">
                  <c:v>288.0</c:v>
                </c:pt>
                <c:pt idx="158">
                  <c:v>299.0</c:v>
                </c:pt>
                <c:pt idx="159">
                  <c:v>300.0</c:v>
                </c:pt>
                <c:pt idx="160">
                  <c:v>306.27</c:v>
                </c:pt>
                <c:pt idx="161">
                  <c:v>307.5</c:v>
                </c:pt>
                <c:pt idx="162">
                  <c:v>315.0</c:v>
                </c:pt>
                <c:pt idx="163">
                  <c:v>324.0</c:v>
                </c:pt>
                <c:pt idx="164">
                  <c:v>344.4</c:v>
                </c:pt>
                <c:pt idx="165">
                  <c:v>350.0</c:v>
                </c:pt>
                <c:pt idx="166">
                  <c:v>359.28</c:v>
                </c:pt>
                <c:pt idx="167">
                  <c:v>360.0</c:v>
                </c:pt>
                <c:pt idx="168">
                  <c:v>367.77</c:v>
                </c:pt>
                <c:pt idx="169">
                  <c:v>369.0</c:v>
                </c:pt>
                <c:pt idx="170">
                  <c:v>399.0</c:v>
                </c:pt>
                <c:pt idx="171">
                  <c:v>400.0</c:v>
                </c:pt>
                <c:pt idx="172">
                  <c:v>420.0</c:v>
                </c:pt>
                <c:pt idx="173">
                  <c:v>490.77</c:v>
                </c:pt>
                <c:pt idx="174">
                  <c:v>492.0</c:v>
                </c:pt>
                <c:pt idx="175">
                  <c:v>499.0</c:v>
                </c:pt>
                <c:pt idx="176">
                  <c:v>500.0</c:v>
                </c:pt>
                <c:pt idx="177">
                  <c:v>560.0</c:v>
                </c:pt>
                <c:pt idx="178">
                  <c:v>599.0</c:v>
                </c:pt>
                <c:pt idx="179">
                  <c:v>600.0</c:v>
                </c:pt>
                <c:pt idx="180">
                  <c:v>615.0</c:v>
                </c:pt>
                <c:pt idx="181">
                  <c:v>630.0</c:v>
                </c:pt>
                <c:pt idx="182">
                  <c:v>1439.28</c:v>
                </c:pt>
                <c:pt idx="183">
                  <c:v>2200.0</c:v>
                </c:pt>
                <c:pt idx="184">
                  <c:v>2460.0</c:v>
                </c:pt>
              </c:numCache>
            </c:numRef>
          </c:cat>
          <c:val>
            <c:numRef>
              <c:f>Sheet1!$B$2:$B$186</c:f>
              <c:numCache>
                <c:formatCode>General</c:formatCode>
                <c:ptCount val="185"/>
                <c:pt idx="0">
                  <c:v>0.016304347826086918</c:v>
                </c:pt>
                <c:pt idx="1">
                  <c:v>0.021739130434782594</c:v>
                </c:pt>
                <c:pt idx="2">
                  <c:v>0.02717391304347827</c:v>
                </c:pt>
                <c:pt idx="3">
                  <c:v>0.048913043478260865</c:v>
                </c:pt>
                <c:pt idx="4">
                  <c:v>0.05434782608695654</c:v>
                </c:pt>
                <c:pt idx="5">
                  <c:v>0.05434782608695654</c:v>
                </c:pt>
                <c:pt idx="6">
                  <c:v>0.059782608695652106</c:v>
                </c:pt>
                <c:pt idx="7">
                  <c:v>0.09239130434782605</c:v>
                </c:pt>
                <c:pt idx="8">
                  <c:v>0.09782608695652173</c:v>
                </c:pt>
                <c:pt idx="9">
                  <c:v>0.10869565217391308</c:v>
                </c:pt>
                <c:pt idx="10">
                  <c:v>0.11413043478260865</c:v>
                </c:pt>
                <c:pt idx="11">
                  <c:v>0.11956521739130432</c:v>
                </c:pt>
                <c:pt idx="12">
                  <c:v>0.1684782608695652</c:v>
                </c:pt>
                <c:pt idx="13">
                  <c:v>0.17391304347826086</c:v>
                </c:pt>
                <c:pt idx="14">
                  <c:v>0.21195652173913038</c:v>
                </c:pt>
                <c:pt idx="15">
                  <c:v>0.21739130434782605</c:v>
                </c:pt>
                <c:pt idx="16">
                  <c:v>0.22282608695652173</c:v>
                </c:pt>
                <c:pt idx="17">
                  <c:v>0.2282608695652173</c:v>
                </c:pt>
                <c:pt idx="18">
                  <c:v>0.24456521739130432</c:v>
                </c:pt>
                <c:pt idx="19">
                  <c:v>0.25543478260869557</c:v>
                </c:pt>
                <c:pt idx="20">
                  <c:v>0.26086956521739135</c:v>
                </c:pt>
                <c:pt idx="21">
                  <c:v>0.26086956521739135</c:v>
                </c:pt>
                <c:pt idx="22">
                  <c:v>0.2880434782608696</c:v>
                </c:pt>
                <c:pt idx="23">
                  <c:v>0.3152173913043479</c:v>
                </c:pt>
                <c:pt idx="24">
                  <c:v>0.3152173913043479</c:v>
                </c:pt>
                <c:pt idx="25">
                  <c:v>0.32065217391304346</c:v>
                </c:pt>
                <c:pt idx="26">
                  <c:v>0.3315217391304348</c:v>
                </c:pt>
                <c:pt idx="27">
                  <c:v>0.34782608695652173</c:v>
                </c:pt>
                <c:pt idx="28">
                  <c:v>0.3586956521739131</c:v>
                </c:pt>
                <c:pt idx="29">
                  <c:v>0.40217391304347827</c:v>
                </c:pt>
                <c:pt idx="30">
                  <c:v>0.4130434782608696</c:v>
                </c:pt>
                <c:pt idx="31">
                  <c:v>0.40760869565217395</c:v>
                </c:pt>
                <c:pt idx="32">
                  <c:v>0.4184782608695652</c:v>
                </c:pt>
                <c:pt idx="33">
                  <c:v>0.42391304347826086</c:v>
                </c:pt>
                <c:pt idx="34">
                  <c:v>0.4510869565217391</c:v>
                </c:pt>
                <c:pt idx="35">
                  <c:v>0.45652173913043487</c:v>
                </c:pt>
                <c:pt idx="36">
                  <c:v>0.47826086956521735</c:v>
                </c:pt>
                <c:pt idx="37">
                  <c:v>0.5108695652173912</c:v>
                </c:pt>
                <c:pt idx="38">
                  <c:v>0.5163043478260869</c:v>
                </c:pt>
                <c:pt idx="39">
                  <c:v>0.5326086956521738</c:v>
                </c:pt>
                <c:pt idx="40">
                  <c:v>0.5326086956521738</c:v>
                </c:pt>
                <c:pt idx="41">
                  <c:v>0.5380434782608695</c:v>
                </c:pt>
                <c:pt idx="42">
                  <c:v>0.5380434782608695</c:v>
                </c:pt>
                <c:pt idx="43">
                  <c:v>0.5434782608695653</c:v>
                </c:pt>
                <c:pt idx="44">
                  <c:v>0.5543478260869567</c:v>
                </c:pt>
                <c:pt idx="45">
                  <c:v>0.5543478260869567</c:v>
                </c:pt>
                <c:pt idx="46">
                  <c:v>0.5597826086956523</c:v>
                </c:pt>
                <c:pt idx="47">
                  <c:v>0.5760869565217392</c:v>
                </c:pt>
                <c:pt idx="48">
                  <c:v>0.6032608695652175</c:v>
                </c:pt>
                <c:pt idx="49">
                  <c:v>0.6032608695652175</c:v>
                </c:pt>
                <c:pt idx="50">
                  <c:v>0.6684782608695653</c:v>
                </c:pt>
                <c:pt idx="51">
                  <c:v>0.673913043478261</c:v>
                </c:pt>
                <c:pt idx="52">
                  <c:v>0.6684782608695654</c:v>
                </c:pt>
                <c:pt idx="53">
                  <c:v>0.6684782608695654</c:v>
                </c:pt>
                <c:pt idx="54">
                  <c:v>0.6684782608695654</c:v>
                </c:pt>
                <c:pt idx="55">
                  <c:v>0.673913043478261</c:v>
                </c:pt>
                <c:pt idx="56">
                  <c:v>0.673913043478261</c:v>
                </c:pt>
                <c:pt idx="57">
                  <c:v>0.6684782608695654</c:v>
                </c:pt>
                <c:pt idx="58">
                  <c:v>0.6684782608695654</c:v>
                </c:pt>
                <c:pt idx="59">
                  <c:v>0.6739130434782611</c:v>
                </c:pt>
                <c:pt idx="60">
                  <c:v>0.6956521739130437</c:v>
                </c:pt>
                <c:pt idx="61">
                  <c:v>0.7228260869565218</c:v>
                </c:pt>
                <c:pt idx="62">
                  <c:v>0.7282608695652175</c:v>
                </c:pt>
                <c:pt idx="63">
                  <c:v>0.7336956521739132</c:v>
                </c:pt>
                <c:pt idx="64">
                  <c:v>0.7336956521739132</c:v>
                </c:pt>
                <c:pt idx="65">
                  <c:v>0.7336956521739132</c:v>
                </c:pt>
                <c:pt idx="66">
                  <c:v>0.7336956521739132</c:v>
                </c:pt>
                <c:pt idx="67">
                  <c:v>0.7336956521739133</c:v>
                </c:pt>
                <c:pt idx="68">
                  <c:v>0.7336956521739133</c:v>
                </c:pt>
                <c:pt idx="69">
                  <c:v>0.7391304347826089</c:v>
                </c:pt>
                <c:pt idx="70">
                  <c:v>0.7391304347826089</c:v>
                </c:pt>
                <c:pt idx="71">
                  <c:v>0.7391304347826089</c:v>
                </c:pt>
                <c:pt idx="72">
                  <c:v>0.7500000000000002</c:v>
                </c:pt>
                <c:pt idx="73">
                  <c:v>0.7554347826086959</c:v>
                </c:pt>
                <c:pt idx="74">
                  <c:v>0.7554347826086959</c:v>
                </c:pt>
                <c:pt idx="75">
                  <c:v>0.7554347826086959</c:v>
                </c:pt>
                <c:pt idx="76">
                  <c:v>0.7554347826086959</c:v>
                </c:pt>
                <c:pt idx="77">
                  <c:v>0.7500000000000002</c:v>
                </c:pt>
                <c:pt idx="78">
                  <c:v>0.7500000000000003</c:v>
                </c:pt>
                <c:pt idx="79">
                  <c:v>0.7445652173913047</c:v>
                </c:pt>
                <c:pt idx="80">
                  <c:v>0.7445652173913047</c:v>
                </c:pt>
                <c:pt idx="81">
                  <c:v>0.7445652173913047</c:v>
                </c:pt>
                <c:pt idx="82">
                  <c:v>0.7445652173913047</c:v>
                </c:pt>
                <c:pt idx="83">
                  <c:v>0.7391304347826091</c:v>
                </c:pt>
                <c:pt idx="84">
                  <c:v>0.7391304347826091</c:v>
                </c:pt>
                <c:pt idx="85">
                  <c:v>0.7445652173913048</c:v>
                </c:pt>
                <c:pt idx="86">
                  <c:v>0.7500000000000004</c:v>
                </c:pt>
                <c:pt idx="87">
                  <c:v>0.7391304347826091</c:v>
                </c:pt>
                <c:pt idx="88">
                  <c:v>0.7500000000000004</c:v>
                </c:pt>
                <c:pt idx="89">
                  <c:v>0.7500000000000006</c:v>
                </c:pt>
                <c:pt idx="90">
                  <c:v>0.7500000000000006</c:v>
                </c:pt>
                <c:pt idx="91">
                  <c:v>0.7500000000000006</c:v>
                </c:pt>
                <c:pt idx="92">
                  <c:v>0.7554347826086962</c:v>
                </c:pt>
                <c:pt idx="93">
                  <c:v>0.7445652173913049</c:v>
                </c:pt>
                <c:pt idx="94">
                  <c:v>0.744565217391305</c:v>
                </c:pt>
                <c:pt idx="95">
                  <c:v>0.7391304347826093</c:v>
                </c:pt>
                <c:pt idx="96">
                  <c:v>0.7336956521739137</c:v>
                </c:pt>
                <c:pt idx="97">
                  <c:v>0.7228260869565224</c:v>
                </c:pt>
                <c:pt idx="98">
                  <c:v>0.7173913043478267</c:v>
                </c:pt>
                <c:pt idx="99">
                  <c:v>0.7173913043478268</c:v>
                </c:pt>
                <c:pt idx="100">
                  <c:v>0.7173913043478268</c:v>
                </c:pt>
                <c:pt idx="101">
                  <c:v>0.7173913043478268</c:v>
                </c:pt>
                <c:pt idx="102">
                  <c:v>0.7010869565217399</c:v>
                </c:pt>
                <c:pt idx="103">
                  <c:v>0.6847826086956529</c:v>
                </c:pt>
                <c:pt idx="104">
                  <c:v>0.6847826086956529</c:v>
                </c:pt>
                <c:pt idx="105">
                  <c:v>0.6847826086956529</c:v>
                </c:pt>
                <c:pt idx="106">
                  <c:v>0.6739130434782616</c:v>
                </c:pt>
                <c:pt idx="107">
                  <c:v>0.6793478260869572</c:v>
                </c:pt>
                <c:pt idx="108">
                  <c:v>0.6793478260869572</c:v>
                </c:pt>
                <c:pt idx="109">
                  <c:v>0.6793478260869572</c:v>
                </c:pt>
                <c:pt idx="110">
                  <c:v>0.6739130434782616</c:v>
                </c:pt>
                <c:pt idx="111">
                  <c:v>0.6684782608695659</c:v>
                </c:pt>
                <c:pt idx="112">
                  <c:v>0.6576086956521746</c:v>
                </c:pt>
                <c:pt idx="113">
                  <c:v>0.6630434782608703</c:v>
                </c:pt>
                <c:pt idx="114">
                  <c:v>0.6413043478260877</c:v>
                </c:pt>
                <c:pt idx="115">
                  <c:v>0.6413043478260877</c:v>
                </c:pt>
                <c:pt idx="116">
                  <c:v>0.6250000000000007</c:v>
                </c:pt>
                <c:pt idx="117">
                  <c:v>0.6250000000000007</c:v>
                </c:pt>
                <c:pt idx="118">
                  <c:v>0.5869565217391312</c:v>
                </c:pt>
                <c:pt idx="119">
                  <c:v>0.5869565217391312</c:v>
                </c:pt>
                <c:pt idx="120">
                  <c:v>0.5869565217391312</c:v>
                </c:pt>
                <c:pt idx="121">
                  <c:v>0.5923913043478268</c:v>
                </c:pt>
                <c:pt idx="122">
                  <c:v>0.5923913043478268</c:v>
                </c:pt>
                <c:pt idx="123">
                  <c:v>0.5923913043478268</c:v>
                </c:pt>
                <c:pt idx="124">
                  <c:v>0.5869565217391312</c:v>
                </c:pt>
                <c:pt idx="125">
                  <c:v>0.5815217391304355</c:v>
                </c:pt>
                <c:pt idx="126">
                  <c:v>0.5760869565217399</c:v>
                </c:pt>
                <c:pt idx="127">
                  <c:v>0.5597826086956529</c:v>
                </c:pt>
                <c:pt idx="128">
                  <c:v>0.5543478260869572</c:v>
                </c:pt>
                <c:pt idx="129">
                  <c:v>0.5217391304347834</c:v>
                </c:pt>
                <c:pt idx="130">
                  <c:v>0.5163043478260876</c:v>
                </c:pt>
                <c:pt idx="131">
                  <c:v>0.510869565217392</c:v>
                </c:pt>
                <c:pt idx="132">
                  <c:v>0.510869565217392</c:v>
                </c:pt>
                <c:pt idx="133">
                  <c:v>0.510869565217392</c:v>
                </c:pt>
                <c:pt idx="134">
                  <c:v>0.46195652173913104</c:v>
                </c:pt>
                <c:pt idx="135">
                  <c:v>0.45652173913043537</c:v>
                </c:pt>
                <c:pt idx="136">
                  <c:v>0.45652173913043537</c:v>
                </c:pt>
                <c:pt idx="137">
                  <c:v>0.4510869565217397</c:v>
                </c:pt>
                <c:pt idx="138">
                  <c:v>0.445652173913044</c:v>
                </c:pt>
                <c:pt idx="139">
                  <c:v>0.445652173913044</c:v>
                </c:pt>
                <c:pt idx="140">
                  <c:v>0.445652173913044</c:v>
                </c:pt>
                <c:pt idx="141">
                  <c:v>0.41847826086956574</c:v>
                </c:pt>
                <c:pt idx="142">
                  <c:v>0.41847826086956574</c:v>
                </c:pt>
                <c:pt idx="143">
                  <c:v>0.42391304347826064</c:v>
                </c:pt>
                <c:pt idx="144">
                  <c:v>0.41847826086956497</c:v>
                </c:pt>
                <c:pt idx="145">
                  <c:v>0.4130434782608693</c:v>
                </c:pt>
                <c:pt idx="146">
                  <c:v>0.4076086956521736</c:v>
                </c:pt>
                <c:pt idx="147">
                  <c:v>0.40217391304347794</c:v>
                </c:pt>
                <c:pt idx="148">
                  <c:v>0.3913043478260866</c:v>
                </c:pt>
                <c:pt idx="149">
                  <c:v>0.33695652173913004</c:v>
                </c:pt>
                <c:pt idx="150">
                  <c:v>0.33152173913043437</c:v>
                </c:pt>
                <c:pt idx="151">
                  <c:v>0.3097826086956518</c:v>
                </c:pt>
                <c:pt idx="152">
                  <c:v>0.2989130434782604</c:v>
                </c:pt>
                <c:pt idx="153">
                  <c:v>0.29347826086956474</c:v>
                </c:pt>
                <c:pt idx="154">
                  <c:v>0.2826086956521734</c:v>
                </c:pt>
                <c:pt idx="155">
                  <c:v>0.2771739130434777</c:v>
                </c:pt>
                <c:pt idx="156">
                  <c:v>0.2771739130434777</c:v>
                </c:pt>
                <c:pt idx="157">
                  <c:v>0.26630434782608636</c:v>
                </c:pt>
                <c:pt idx="158">
                  <c:v>0.2608695652173907</c:v>
                </c:pt>
                <c:pt idx="159">
                  <c:v>0.20652173913043415</c:v>
                </c:pt>
                <c:pt idx="160">
                  <c:v>0.20108695652173847</c:v>
                </c:pt>
                <c:pt idx="161">
                  <c:v>0.18478260869565155</c:v>
                </c:pt>
                <c:pt idx="162">
                  <c:v>0.17934782608695587</c:v>
                </c:pt>
                <c:pt idx="163">
                  <c:v>0.1739130434782602</c:v>
                </c:pt>
                <c:pt idx="164">
                  <c:v>0.16847826086956452</c:v>
                </c:pt>
                <c:pt idx="165">
                  <c:v>0.14673913043478193</c:v>
                </c:pt>
                <c:pt idx="166">
                  <c:v>0.14130434782608625</c:v>
                </c:pt>
                <c:pt idx="167">
                  <c:v>0.11956521739130366</c:v>
                </c:pt>
                <c:pt idx="168">
                  <c:v>0.11413043478260798</c:v>
                </c:pt>
                <c:pt idx="169">
                  <c:v>0.10326086956521663</c:v>
                </c:pt>
                <c:pt idx="170">
                  <c:v>0.10326086956521663</c:v>
                </c:pt>
                <c:pt idx="171">
                  <c:v>0.07608695652173836</c:v>
                </c:pt>
                <c:pt idx="172">
                  <c:v>0.07065217391304268</c:v>
                </c:pt>
                <c:pt idx="173">
                  <c:v>0.05978260869565133</c:v>
                </c:pt>
                <c:pt idx="174">
                  <c:v>0.04891304347825998</c:v>
                </c:pt>
                <c:pt idx="175">
                  <c:v>0.0434782608695643</c:v>
                </c:pt>
                <c:pt idx="176">
                  <c:v>0.038043478260868624</c:v>
                </c:pt>
                <c:pt idx="177">
                  <c:v>0.038043478260868624</c:v>
                </c:pt>
                <c:pt idx="178">
                  <c:v>0.03260869565217295</c:v>
                </c:pt>
                <c:pt idx="179">
                  <c:v>0.03260869565217295</c:v>
                </c:pt>
                <c:pt idx="180">
                  <c:v>0.021739130434781595</c:v>
                </c:pt>
                <c:pt idx="181">
                  <c:v>0.01630434782608592</c:v>
                </c:pt>
                <c:pt idx="182">
                  <c:v>0.010869565217390242</c:v>
                </c:pt>
                <c:pt idx="183">
                  <c:v>0.005434782608694566</c:v>
                </c:pt>
                <c:pt idx="184">
                  <c:v>-1.1102230246251565e-15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marker>
            <c:symbol val="none"/>
          </c:marker>
          <c:cat>
            <c:numRef>
              <c:f>Sheet1!$A$2:$A$186</c:f>
              <c:numCache>
                <c:formatCode>General</c:formatCode>
                <c:ptCount val="185"/>
                <c:pt idx="0">
                  <c:v>0.0</c:v>
                </c:pt>
                <c:pt idx="1">
                  <c:v>5.0</c:v>
                </c:pt>
                <c:pt idx="2">
                  <c:v>6.15</c:v>
                </c:pt>
                <c:pt idx="3">
                  <c:v>7.199999999999999</c:v>
                </c:pt>
                <c:pt idx="4">
                  <c:v>9.799999999999999</c:v>
                </c:pt>
                <c:pt idx="5">
                  <c:v>10.0</c:v>
                </c:pt>
                <c:pt idx="6">
                  <c:v>10.799999999999999</c:v>
                </c:pt>
                <c:pt idx="7">
                  <c:v>12.3</c:v>
                </c:pt>
                <c:pt idx="8">
                  <c:v>13.68</c:v>
                </c:pt>
                <c:pt idx="9">
                  <c:v>14.0</c:v>
                </c:pt>
                <c:pt idx="10">
                  <c:v>14.399999999999999</c:v>
                </c:pt>
                <c:pt idx="11">
                  <c:v>14.76</c:v>
                </c:pt>
                <c:pt idx="12">
                  <c:v>18.45</c:v>
                </c:pt>
                <c:pt idx="13">
                  <c:v>19.0</c:v>
                </c:pt>
                <c:pt idx="14">
                  <c:v>20.0</c:v>
                </c:pt>
                <c:pt idx="15">
                  <c:v>20.299999999999997</c:v>
                </c:pt>
                <c:pt idx="16">
                  <c:v>20.88</c:v>
                </c:pt>
                <c:pt idx="17">
                  <c:v>21.0</c:v>
                </c:pt>
                <c:pt idx="18">
                  <c:v>21.599999999999998</c:v>
                </c:pt>
                <c:pt idx="19">
                  <c:v>23.37</c:v>
                </c:pt>
                <c:pt idx="20">
                  <c:v>24.0</c:v>
                </c:pt>
                <c:pt idx="21">
                  <c:v>24.5</c:v>
                </c:pt>
                <c:pt idx="22">
                  <c:v>24.6</c:v>
                </c:pt>
                <c:pt idx="23">
                  <c:v>25.0</c:v>
                </c:pt>
                <c:pt idx="24">
                  <c:v>25.2</c:v>
                </c:pt>
                <c:pt idx="25">
                  <c:v>28.0</c:v>
                </c:pt>
                <c:pt idx="26">
                  <c:v>28.08</c:v>
                </c:pt>
                <c:pt idx="27">
                  <c:v>28.799999999999997</c:v>
                </c:pt>
                <c:pt idx="28">
                  <c:v>29.0</c:v>
                </c:pt>
                <c:pt idx="29">
                  <c:v>30.0</c:v>
                </c:pt>
                <c:pt idx="30">
                  <c:v>30.75</c:v>
                </c:pt>
                <c:pt idx="31">
                  <c:v>31.0</c:v>
                </c:pt>
                <c:pt idx="32">
                  <c:v>32.4</c:v>
                </c:pt>
                <c:pt idx="33">
                  <c:v>34.3</c:v>
                </c:pt>
                <c:pt idx="34">
                  <c:v>35.0</c:v>
                </c:pt>
                <c:pt idx="35">
                  <c:v>35.67</c:v>
                </c:pt>
                <c:pt idx="36">
                  <c:v>36.0</c:v>
                </c:pt>
                <c:pt idx="37">
                  <c:v>36.9</c:v>
                </c:pt>
                <c:pt idx="38">
                  <c:v>39.0</c:v>
                </c:pt>
                <c:pt idx="39">
                  <c:v>40.0</c:v>
                </c:pt>
                <c:pt idx="40">
                  <c:v>41.3</c:v>
                </c:pt>
                <c:pt idx="41">
                  <c:v>42.0</c:v>
                </c:pt>
                <c:pt idx="42">
                  <c:v>42.48</c:v>
                </c:pt>
                <c:pt idx="43">
                  <c:v>43.05</c:v>
                </c:pt>
                <c:pt idx="44">
                  <c:v>43.199999999999996</c:v>
                </c:pt>
                <c:pt idx="45">
                  <c:v>45.0</c:v>
                </c:pt>
                <c:pt idx="46">
                  <c:v>46.8</c:v>
                </c:pt>
                <c:pt idx="47">
                  <c:v>49.0</c:v>
                </c:pt>
                <c:pt idx="48">
                  <c:v>49.2</c:v>
                </c:pt>
                <c:pt idx="49">
                  <c:v>49.68</c:v>
                </c:pt>
                <c:pt idx="50">
                  <c:v>50.0</c:v>
                </c:pt>
                <c:pt idx="51">
                  <c:v>50.4</c:v>
                </c:pt>
                <c:pt idx="52">
                  <c:v>52.5</c:v>
                </c:pt>
                <c:pt idx="53">
                  <c:v>54.0</c:v>
                </c:pt>
                <c:pt idx="54">
                  <c:v>55.0</c:v>
                </c:pt>
                <c:pt idx="55">
                  <c:v>55.3</c:v>
                </c:pt>
                <c:pt idx="56">
                  <c:v>55.35</c:v>
                </c:pt>
                <c:pt idx="57">
                  <c:v>56.879999999999995</c:v>
                </c:pt>
                <c:pt idx="58">
                  <c:v>57.599999999999994</c:v>
                </c:pt>
                <c:pt idx="59">
                  <c:v>60.0</c:v>
                </c:pt>
                <c:pt idx="60">
                  <c:v>60.269999999999996</c:v>
                </c:pt>
                <c:pt idx="61">
                  <c:v>61.5</c:v>
                </c:pt>
                <c:pt idx="62">
                  <c:v>62.3</c:v>
                </c:pt>
                <c:pt idx="63">
                  <c:v>64.8</c:v>
                </c:pt>
                <c:pt idx="64">
                  <c:v>65.0</c:v>
                </c:pt>
                <c:pt idx="65">
                  <c:v>67.65</c:v>
                </c:pt>
                <c:pt idx="66">
                  <c:v>69.0</c:v>
                </c:pt>
                <c:pt idx="67">
                  <c:v>70.0</c:v>
                </c:pt>
                <c:pt idx="68">
                  <c:v>71.28</c:v>
                </c:pt>
                <c:pt idx="69">
                  <c:v>72.0</c:v>
                </c:pt>
                <c:pt idx="70">
                  <c:v>72.57</c:v>
                </c:pt>
                <c:pt idx="71">
                  <c:v>73.8</c:v>
                </c:pt>
                <c:pt idx="72">
                  <c:v>75.0</c:v>
                </c:pt>
                <c:pt idx="73">
                  <c:v>79.0</c:v>
                </c:pt>
                <c:pt idx="74">
                  <c:v>80.0</c:v>
                </c:pt>
                <c:pt idx="75">
                  <c:v>84.0</c:v>
                </c:pt>
                <c:pt idx="76">
                  <c:v>84.87</c:v>
                </c:pt>
                <c:pt idx="77">
                  <c:v>85.0</c:v>
                </c:pt>
                <c:pt idx="78">
                  <c:v>86.1</c:v>
                </c:pt>
                <c:pt idx="79">
                  <c:v>86.39999999999999</c:v>
                </c:pt>
                <c:pt idx="80">
                  <c:v>89.0</c:v>
                </c:pt>
                <c:pt idx="81">
                  <c:v>90.0</c:v>
                </c:pt>
                <c:pt idx="82">
                  <c:v>90.3</c:v>
                </c:pt>
                <c:pt idx="83">
                  <c:v>92.25</c:v>
                </c:pt>
                <c:pt idx="84">
                  <c:v>93.6</c:v>
                </c:pt>
                <c:pt idx="85">
                  <c:v>97.17</c:v>
                </c:pt>
                <c:pt idx="86">
                  <c:v>98.0</c:v>
                </c:pt>
                <c:pt idx="87">
                  <c:v>98.4</c:v>
                </c:pt>
                <c:pt idx="88">
                  <c:v>99.0</c:v>
                </c:pt>
                <c:pt idx="89">
                  <c:v>100.0</c:v>
                </c:pt>
                <c:pt idx="90">
                  <c:v>100.8</c:v>
                </c:pt>
                <c:pt idx="91">
                  <c:v>104.55</c:v>
                </c:pt>
                <c:pt idx="92">
                  <c:v>105.0</c:v>
                </c:pt>
                <c:pt idx="93">
                  <c:v>107.28</c:v>
                </c:pt>
                <c:pt idx="94">
                  <c:v>108.0</c:v>
                </c:pt>
                <c:pt idx="95">
                  <c:v>109.47</c:v>
                </c:pt>
                <c:pt idx="96">
                  <c:v>110.0</c:v>
                </c:pt>
                <c:pt idx="97">
                  <c:v>110.7</c:v>
                </c:pt>
                <c:pt idx="98">
                  <c:v>111.3</c:v>
                </c:pt>
                <c:pt idx="99">
                  <c:v>120.0</c:v>
                </c:pt>
                <c:pt idx="100">
                  <c:v>121.77</c:v>
                </c:pt>
                <c:pt idx="101">
                  <c:v>122.39999999999999</c:v>
                </c:pt>
                <c:pt idx="102">
                  <c:v>123.0</c:v>
                </c:pt>
                <c:pt idx="103">
                  <c:v>125.0</c:v>
                </c:pt>
                <c:pt idx="104">
                  <c:v>125.99999999999999</c:v>
                </c:pt>
                <c:pt idx="105">
                  <c:v>129.0</c:v>
                </c:pt>
                <c:pt idx="106">
                  <c:v>129.6</c:v>
                </c:pt>
                <c:pt idx="107">
                  <c:v>130.0</c:v>
                </c:pt>
                <c:pt idx="108">
                  <c:v>132.29999999999998</c:v>
                </c:pt>
                <c:pt idx="109">
                  <c:v>133.2</c:v>
                </c:pt>
                <c:pt idx="110">
                  <c:v>136.79999999999998</c:v>
                </c:pt>
                <c:pt idx="111">
                  <c:v>139.29999999999998</c:v>
                </c:pt>
                <c:pt idx="112">
                  <c:v>140.0</c:v>
                </c:pt>
                <c:pt idx="113">
                  <c:v>143.28</c:v>
                </c:pt>
                <c:pt idx="114">
                  <c:v>144.0</c:v>
                </c:pt>
                <c:pt idx="115">
                  <c:v>146.37</c:v>
                </c:pt>
                <c:pt idx="116">
                  <c:v>147.6</c:v>
                </c:pt>
                <c:pt idx="117">
                  <c:v>149.0</c:v>
                </c:pt>
                <c:pt idx="118">
                  <c:v>150.0</c:v>
                </c:pt>
                <c:pt idx="119">
                  <c:v>153.75</c:v>
                </c:pt>
                <c:pt idx="120">
                  <c:v>158.67</c:v>
                </c:pt>
                <c:pt idx="121">
                  <c:v>159.9</c:v>
                </c:pt>
                <c:pt idx="122">
                  <c:v>162.0</c:v>
                </c:pt>
                <c:pt idx="123">
                  <c:v>166.05</c:v>
                </c:pt>
                <c:pt idx="124">
                  <c:v>170.97</c:v>
                </c:pt>
                <c:pt idx="125">
                  <c:v>172.2</c:v>
                </c:pt>
                <c:pt idx="126">
                  <c:v>175.0</c:v>
                </c:pt>
                <c:pt idx="127">
                  <c:v>180.0</c:v>
                </c:pt>
                <c:pt idx="128">
                  <c:v>183.27</c:v>
                </c:pt>
                <c:pt idx="129">
                  <c:v>184.5</c:v>
                </c:pt>
                <c:pt idx="130">
                  <c:v>185.73</c:v>
                </c:pt>
                <c:pt idx="131">
                  <c:v>194.4</c:v>
                </c:pt>
                <c:pt idx="132">
                  <c:v>196.0</c:v>
                </c:pt>
                <c:pt idx="133">
                  <c:v>199.0</c:v>
                </c:pt>
                <c:pt idx="134">
                  <c:v>200.0</c:v>
                </c:pt>
                <c:pt idx="135">
                  <c:v>207.87</c:v>
                </c:pt>
                <c:pt idx="136">
                  <c:v>209.1</c:v>
                </c:pt>
                <c:pt idx="137">
                  <c:v>209.29999999999998</c:v>
                </c:pt>
                <c:pt idx="138">
                  <c:v>210.0</c:v>
                </c:pt>
                <c:pt idx="139">
                  <c:v>215.25</c:v>
                </c:pt>
                <c:pt idx="140">
                  <c:v>215.28</c:v>
                </c:pt>
                <c:pt idx="141">
                  <c:v>216.0</c:v>
                </c:pt>
                <c:pt idx="142">
                  <c:v>220.17</c:v>
                </c:pt>
                <c:pt idx="143">
                  <c:v>221.4</c:v>
                </c:pt>
                <c:pt idx="144">
                  <c:v>227.54999999999998</c:v>
                </c:pt>
                <c:pt idx="145">
                  <c:v>230.0</c:v>
                </c:pt>
                <c:pt idx="146">
                  <c:v>239.85</c:v>
                </c:pt>
                <c:pt idx="147">
                  <c:v>244.77</c:v>
                </c:pt>
                <c:pt idx="148">
                  <c:v>244.99999999999997</c:v>
                </c:pt>
                <c:pt idx="149">
                  <c:v>246.0</c:v>
                </c:pt>
                <c:pt idx="150">
                  <c:v>249.0</c:v>
                </c:pt>
                <c:pt idx="151">
                  <c:v>250.0</c:v>
                </c:pt>
                <c:pt idx="152">
                  <c:v>252.0</c:v>
                </c:pt>
                <c:pt idx="153">
                  <c:v>276.75</c:v>
                </c:pt>
                <c:pt idx="154">
                  <c:v>279.29999999999995</c:v>
                </c:pt>
                <c:pt idx="155">
                  <c:v>280.0</c:v>
                </c:pt>
                <c:pt idx="156">
                  <c:v>287.28</c:v>
                </c:pt>
                <c:pt idx="157">
                  <c:v>288.0</c:v>
                </c:pt>
                <c:pt idx="158">
                  <c:v>299.0</c:v>
                </c:pt>
                <c:pt idx="159">
                  <c:v>300.0</c:v>
                </c:pt>
                <c:pt idx="160">
                  <c:v>306.27</c:v>
                </c:pt>
                <c:pt idx="161">
                  <c:v>307.5</c:v>
                </c:pt>
                <c:pt idx="162">
                  <c:v>315.0</c:v>
                </c:pt>
                <c:pt idx="163">
                  <c:v>324.0</c:v>
                </c:pt>
                <c:pt idx="164">
                  <c:v>344.4</c:v>
                </c:pt>
                <c:pt idx="165">
                  <c:v>350.0</c:v>
                </c:pt>
                <c:pt idx="166">
                  <c:v>359.28</c:v>
                </c:pt>
                <c:pt idx="167">
                  <c:v>360.0</c:v>
                </c:pt>
                <c:pt idx="168">
                  <c:v>367.77</c:v>
                </c:pt>
                <c:pt idx="169">
                  <c:v>369.0</c:v>
                </c:pt>
                <c:pt idx="170">
                  <c:v>399.0</c:v>
                </c:pt>
                <c:pt idx="171">
                  <c:v>400.0</c:v>
                </c:pt>
                <c:pt idx="172">
                  <c:v>420.0</c:v>
                </c:pt>
                <c:pt idx="173">
                  <c:v>490.77</c:v>
                </c:pt>
                <c:pt idx="174">
                  <c:v>492.0</c:v>
                </c:pt>
                <c:pt idx="175">
                  <c:v>499.0</c:v>
                </c:pt>
                <c:pt idx="176">
                  <c:v>500.0</c:v>
                </c:pt>
                <c:pt idx="177">
                  <c:v>560.0</c:v>
                </c:pt>
                <c:pt idx="178">
                  <c:v>599.0</c:v>
                </c:pt>
                <c:pt idx="179">
                  <c:v>600.0</c:v>
                </c:pt>
                <c:pt idx="180">
                  <c:v>615.0</c:v>
                </c:pt>
                <c:pt idx="181">
                  <c:v>630.0</c:v>
                </c:pt>
                <c:pt idx="182">
                  <c:v>1439.28</c:v>
                </c:pt>
                <c:pt idx="183">
                  <c:v>2200.0</c:v>
                </c:pt>
                <c:pt idx="184">
                  <c:v>2460.0</c:v>
                </c:pt>
              </c:numCache>
            </c:numRef>
          </c:cat>
          <c:val>
            <c:numRef>
              <c:f>Sheet1!$B$2:$B$186</c:f>
              <c:numCache>
                <c:formatCode>General</c:formatCode>
                <c:ptCount val="185"/>
                <c:pt idx="0">
                  <c:v>0.0</c:v>
                </c:pt>
                <c:pt idx="1">
                  <c:v>0.10869565217391297</c:v>
                </c:pt>
                <c:pt idx="2">
                  <c:v>0.16711956521739138</c:v>
                </c:pt>
                <c:pt idx="3">
                  <c:v>0.35217391304347817</c:v>
                </c:pt>
                <c:pt idx="4">
                  <c:v>0.5326086956521741</c:v>
                </c:pt>
                <c:pt idx="5">
                  <c:v>0.5434782608695654</c:v>
                </c:pt>
                <c:pt idx="6">
                  <c:v>0.6456521739130426</c:v>
                </c:pt>
                <c:pt idx="7">
                  <c:v>1.1364130434782604</c:v>
                </c:pt>
                <c:pt idx="8">
                  <c:v>1.3382608695652172</c:v>
                </c:pt>
                <c:pt idx="9">
                  <c:v>1.5217391304347831</c:v>
                </c:pt>
                <c:pt idx="10">
                  <c:v>1.6434782608695644</c:v>
                </c:pt>
                <c:pt idx="11">
                  <c:v>1.7647826086956517</c:v>
                </c:pt>
                <c:pt idx="12">
                  <c:v>3.1084239130434774</c:v>
                </c:pt>
                <c:pt idx="13">
                  <c:v>3.3043478260869565</c:v>
                </c:pt>
                <c:pt idx="14">
                  <c:v>4.2391304347826075</c:v>
                </c:pt>
                <c:pt idx="15">
                  <c:v>4.413043478260868</c:v>
                </c:pt>
                <c:pt idx="16">
                  <c:v>4.652608695652173</c:v>
                </c:pt>
                <c:pt idx="17">
                  <c:v>4.793478260869563</c:v>
                </c:pt>
                <c:pt idx="18">
                  <c:v>5.282608695652173</c:v>
                </c:pt>
                <c:pt idx="19">
                  <c:v>5.969510869565216</c:v>
                </c:pt>
                <c:pt idx="20">
                  <c:v>6.2608695652173925</c:v>
                </c:pt>
                <c:pt idx="21">
                  <c:v>6.391304347826088</c:v>
                </c:pt>
                <c:pt idx="22">
                  <c:v>7.0858695652173935</c:v>
                </c:pt>
                <c:pt idx="23">
                  <c:v>7.880434782608697</c:v>
                </c:pt>
                <c:pt idx="24">
                  <c:v>7.943478260869567</c:v>
                </c:pt>
                <c:pt idx="25">
                  <c:v>8.978260869565217</c:v>
                </c:pt>
                <c:pt idx="26">
                  <c:v>9.30913043478261</c:v>
                </c:pt>
                <c:pt idx="27">
                  <c:v>10.017391304347825</c:v>
                </c:pt>
                <c:pt idx="28">
                  <c:v>10.40217391304348</c:v>
                </c:pt>
                <c:pt idx="29">
                  <c:v>12.065217391304348</c:v>
                </c:pt>
                <c:pt idx="30">
                  <c:v>12.70108695652174</c:v>
                </c:pt>
                <c:pt idx="31">
                  <c:v>12.635869565217392</c:v>
                </c:pt>
                <c:pt idx="32">
                  <c:v>13.558695652173911</c:v>
                </c:pt>
                <c:pt idx="33">
                  <c:v>14.540217391304347</c:v>
                </c:pt>
                <c:pt idx="34">
                  <c:v>15.788043478260867</c:v>
                </c:pt>
                <c:pt idx="35">
                  <c:v>16.28413043478261</c:v>
                </c:pt>
                <c:pt idx="36">
                  <c:v>17.217391304347824</c:v>
                </c:pt>
                <c:pt idx="37">
                  <c:v>18.851086956521737</c:v>
                </c:pt>
                <c:pt idx="38">
                  <c:v>20.13586956521739</c:v>
                </c:pt>
                <c:pt idx="39">
                  <c:v>21.304347826086953</c:v>
                </c:pt>
                <c:pt idx="40">
                  <c:v>21.99673913043478</c:v>
                </c:pt>
                <c:pt idx="41">
                  <c:v>22.59782608695652</c:v>
                </c:pt>
                <c:pt idx="42">
                  <c:v>22.856086956521736</c:v>
                </c:pt>
                <c:pt idx="43">
                  <c:v>23.396739130434785</c:v>
                </c:pt>
                <c:pt idx="44">
                  <c:v>23.947826086956525</c:v>
                </c:pt>
                <c:pt idx="45">
                  <c:v>24.94565217391305</c:v>
                </c:pt>
                <c:pt idx="46">
                  <c:v>26.19782608695653</c:v>
                </c:pt>
                <c:pt idx="47">
                  <c:v>28.228260869565222</c:v>
                </c:pt>
                <c:pt idx="48">
                  <c:v>29.680434782608703</c:v>
                </c:pt>
                <c:pt idx="49">
                  <c:v>29.970000000000006</c:v>
                </c:pt>
                <c:pt idx="50">
                  <c:v>33.423913043478265</c:v>
                </c:pt>
                <c:pt idx="51">
                  <c:v>33.96521739130435</c:v>
                </c:pt>
                <c:pt idx="52">
                  <c:v>35.095108695652186</c:v>
                </c:pt>
                <c:pt idx="53">
                  <c:v>36.09782608695653</c:v>
                </c:pt>
                <c:pt idx="54">
                  <c:v>36.7663043478261</c:v>
                </c:pt>
                <c:pt idx="55">
                  <c:v>37.26739130434783</c:v>
                </c:pt>
                <c:pt idx="56">
                  <c:v>37.30108695652174</c:v>
                </c:pt>
                <c:pt idx="57">
                  <c:v>38.02304347826088</c:v>
                </c:pt>
                <c:pt idx="58">
                  <c:v>38.50434782608696</c:v>
                </c:pt>
                <c:pt idx="59">
                  <c:v>40.43478260869566</c:v>
                </c:pt>
                <c:pt idx="60">
                  <c:v>41.92695652173914</c:v>
                </c:pt>
                <c:pt idx="61">
                  <c:v>44.45380434782609</c:v>
                </c:pt>
                <c:pt idx="62">
                  <c:v>45.37065217391305</c:v>
                </c:pt>
                <c:pt idx="63">
                  <c:v>47.54347826086957</c:v>
                </c:pt>
                <c:pt idx="64">
                  <c:v>47.69021739130436</c:v>
                </c:pt>
                <c:pt idx="65">
                  <c:v>49.63451086956523</c:v>
                </c:pt>
                <c:pt idx="66">
                  <c:v>50.62500000000001</c:v>
                </c:pt>
                <c:pt idx="67">
                  <c:v>51.35869565217393</c:v>
                </c:pt>
                <c:pt idx="68">
                  <c:v>52.29782608695654</c:v>
                </c:pt>
                <c:pt idx="69">
                  <c:v>53.21739130434784</c:v>
                </c:pt>
                <c:pt idx="70">
                  <c:v>53.63869565217392</c:v>
                </c:pt>
                <c:pt idx="71">
                  <c:v>54.54782608695653</c:v>
                </c:pt>
                <c:pt idx="72">
                  <c:v>56.250000000000014</c:v>
                </c:pt>
                <c:pt idx="73">
                  <c:v>59.679347826086975</c:v>
                </c:pt>
                <c:pt idx="74">
                  <c:v>60.43478260869567</c:v>
                </c:pt>
                <c:pt idx="75">
                  <c:v>63.45652173913046</c:v>
                </c:pt>
                <c:pt idx="76">
                  <c:v>64.11375000000002</c:v>
                </c:pt>
                <c:pt idx="77">
                  <c:v>63.75000000000002</c:v>
                </c:pt>
                <c:pt idx="78">
                  <c:v>64.57500000000003</c:v>
                </c:pt>
                <c:pt idx="79">
                  <c:v>64.33043478260872</c:v>
                </c:pt>
                <c:pt idx="80">
                  <c:v>66.26630434782612</c:v>
                </c:pt>
                <c:pt idx="81">
                  <c:v>67.01086956521742</c:v>
                </c:pt>
                <c:pt idx="82">
                  <c:v>67.23423913043482</c:v>
                </c:pt>
                <c:pt idx="83">
                  <c:v>68.18478260869568</c:v>
                </c:pt>
                <c:pt idx="84">
                  <c:v>69.1826086956522</c:v>
                </c:pt>
                <c:pt idx="85">
                  <c:v>72.34940217391309</c:v>
                </c:pt>
                <c:pt idx="86">
                  <c:v>73.50000000000004</c:v>
                </c:pt>
                <c:pt idx="87">
                  <c:v>72.73043478260874</c:v>
                </c:pt>
                <c:pt idx="88">
                  <c:v>74.25000000000004</c:v>
                </c:pt>
                <c:pt idx="89">
                  <c:v>75.00000000000006</c:v>
                </c:pt>
                <c:pt idx="90">
                  <c:v>75.60000000000005</c:v>
                </c:pt>
                <c:pt idx="91">
                  <c:v>78.41250000000005</c:v>
                </c:pt>
                <c:pt idx="92">
                  <c:v>79.3206521739131</c:v>
                </c:pt>
                <c:pt idx="93">
                  <c:v>79.87695652173919</c:v>
                </c:pt>
                <c:pt idx="94">
                  <c:v>80.41304347826095</c:v>
                </c:pt>
                <c:pt idx="95">
                  <c:v>80.91260869565224</c:v>
                </c:pt>
                <c:pt idx="96">
                  <c:v>80.70652173913051</c:v>
                </c:pt>
                <c:pt idx="97">
                  <c:v>80.01684782608703</c:v>
                </c:pt>
                <c:pt idx="98">
                  <c:v>79.84565217391311</c:v>
                </c:pt>
                <c:pt idx="99">
                  <c:v>86.08695652173922</c:v>
                </c:pt>
                <c:pt idx="100">
                  <c:v>87.35673913043487</c:v>
                </c:pt>
                <c:pt idx="101">
                  <c:v>87.808695652174</c:v>
                </c:pt>
                <c:pt idx="102">
                  <c:v>86.233695652174</c:v>
                </c:pt>
                <c:pt idx="103">
                  <c:v>85.59782608695662</c:v>
                </c:pt>
                <c:pt idx="104">
                  <c:v>86.28260869565226</c:v>
                </c:pt>
                <c:pt idx="105">
                  <c:v>88.33695652173922</c:v>
                </c:pt>
                <c:pt idx="106">
                  <c:v>87.3391304347827</c:v>
                </c:pt>
                <c:pt idx="107">
                  <c:v>88.31521739130444</c:v>
                </c:pt>
                <c:pt idx="108">
                  <c:v>89.87771739130443</c:v>
                </c:pt>
                <c:pt idx="109">
                  <c:v>90.4891304347827</c:v>
                </c:pt>
                <c:pt idx="110">
                  <c:v>92.19130434782618</c:v>
                </c:pt>
                <c:pt idx="111">
                  <c:v>93.11902173913052</c:v>
                </c:pt>
                <c:pt idx="112">
                  <c:v>92.06521739130444</c:v>
                </c:pt>
                <c:pt idx="113">
                  <c:v>95.0008695652175</c:v>
                </c:pt>
                <c:pt idx="114">
                  <c:v>92.34782608695663</c:v>
                </c:pt>
                <c:pt idx="115">
                  <c:v>93.86771739130445</c:v>
                </c:pt>
                <c:pt idx="116">
                  <c:v>92.2500000000001</c:v>
                </c:pt>
                <c:pt idx="117">
                  <c:v>93.1250000000001</c:v>
                </c:pt>
                <c:pt idx="118">
                  <c:v>88.04347826086968</c:v>
                </c:pt>
                <c:pt idx="119">
                  <c:v>90.24456521739141</c:v>
                </c:pt>
                <c:pt idx="120">
                  <c:v>93.13239130434793</c:v>
                </c:pt>
                <c:pt idx="121">
                  <c:v>94.72336956521751</c:v>
                </c:pt>
                <c:pt idx="122">
                  <c:v>95.96739130434794</c:v>
                </c:pt>
                <c:pt idx="123">
                  <c:v>98.36657608695666</c:v>
                </c:pt>
                <c:pt idx="124">
                  <c:v>100.35195652173925</c:v>
                </c:pt>
                <c:pt idx="125">
                  <c:v>100.13804347826098</c:v>
                </c:pt>
                <c:pt idx="126">
                  <c:v>100.81521739130449</c:v>
                </c:pt>
                <c:pt idx="127">
                  <c:v>100.76086956521752</c:v>
                </c:pt>
                <c:pt idx="128">
                  <c:v>101.59532608695665</c:v>
                </c:pt>
                <c:pt idx="129">
                  <c:v>96.26086956521753</c:v>
                </c:pt>
                <c:pt idx="130">
                  <c:v>95.89320652173924</c:v>
                </c:pt>
                <c:pt idx="131">
                  <c:v>99.31304347826101</c:v>
                </c:pt>
                <c:pt idx="132">
                  <c:v>100.13043478260883</c:v>
                </c:pt>
                <c:pt idx="133">
                  <c:v>101.66304347826102</c:v>
                </c:pt>
                <c:pt idx="134">
                  <c:v>92.3913043478262</c:v>
                </c:pt>
                <c:pt idx="135">
                  <c:v>94.8971739130436</c:v>
                </c:pt>
                <c:pt idx="136">
                  <c:v>95.45869565217403</c:v>
                </c:pt>
                <c:pt idx="137">
                  <c:v>94.41250000000011</c:v>
                </c:pt>
                <c:pt idx="138">
                  <c:v>93.58695652173924</c:v>
                </c:pt>
                <c:pt idx="139">
                  <c:v>95.92663043478272</c:v>
                </c:pt>
                <c:pt idx="140">
                  <c:v>95.94000000000011</c:v>
                </c:pt>
                <c:pt idx="141">
                  <c:v>90.3913043478262</c:v>
                </c:pt>
                <c:pt idx="142">
                  <c:v>92.13635869565229</c:v>
                </c:pt>
                <c:pt idx="143">
                  <c:v>93.85434782608691</c:v>
                </c:pt>
                <c:pt idx="144">
                  <c:v>95.2247282608695</c:v>
                </c:pt>
                <c:pt idx="145">
                  <c:v>94.99999999999994</c:v>
                </c:pt>
                <c:pt idx="146">
                  <c:v>97.76494565217384</c:v>
                </c:pt>
                <c:pt idx="147">
                  <c:v>98.4401086956521</c:v>
                </c:pt>
                <c:pt idx="148">
                  <c:v>95.8695652173912</c:v>
                </c:pt>
                <c:pt idx="149">
                  <c:v>82.891304347826</c:v>
                </c:pt>
                <c:pt idx="150">
                  <c:v>82.54891304347815</c:v>
                </c:pt>
                <c:pt idx="151">
                  <c:v>77.44565217391295</c:v>
                </c:pt>
                <c:pt idx="152">
                  <c:v>75.32608695652162</c:v>
                </c:pt>
                <c:pt idx="153">
                  <c:v>81.22010869565204</c:v>
                </c:pt>
                <c:pt idx="154">
                  <c:v>78.93260869565202</c:v>
                </c:pt>
                <c:pt idx="155">
                  <c:v>77.60869565217376</c:v>
                </c:pt>
                <c:pt idx="156">
                  <c:v>79.62652173913027</c:v>
                </c:pt>
                <c:pt idx="157">
                  <c:v>76.69565217391288</c:v>
                </c:pt>
                <c:pt idx="158">
                  <c:v>77.99999999999982</c:v>
                </c:pt>
                <c:pt idx="159">
                  <c:v>61.956521739130245</c:v>
                </c:pt>
                <c:pt idx="160">
                  <c:v>61.58690217391284</c:v>
                </c:pt>
                <c:pt idx="161">
                  <c:v>56.820652173912855</c:v>
                </c:pt>
                <c:pt idx="162">
                  <c:v>56.4945652173911</c:v>
                </c:pt>
                <c:pt idx="163">
                  <c:v>56.3478260869563</c:v>
                </c:pt>
                <c:pt idx="164">
                  <c:v>58.02391304347802</c:v>
                </c:pt>
                <c:pt idx="165">
                  <c:v>51.35869565217367</c:v>
                </c:pt>
                <c:pt idx="166">
                  <c:v>50.76782608695626</c:v>
                </c:pt>
                <c:pt idx="167">
                  <c:v>43.043478260869314</c:v>
                </c:pt>
                <c:pt idx="168">
                  <c:v>41.97374999999973</c:v>
                </c:pt>
                <c:pt idx="169">
                  <c:v>38.103260869564934</c:v>
                </c:pt>
                <c:pt idx="170">
                  <c:v>41.201086956521436</c:v>
                </c:pt>
                <c:pt idx="171">
                  <c:v>30.434782608695343</c:v>
                </c:pt>
                <c:pt idx="172">
                  <c:v>29.673913043477928</c:v>
                </c:pt>
                <c:pt idx="173">
                  <c:v>29.3395108695648</c:v>
                </c:pt>
                <c:pt idx="174">
                  <c:v>24.065217391303907</c:v>
                </c:pt>
                <c:pt idx="175">
                  <c:v>21.695652173912585</c:v>
                </c:pt>
                <c:pt idx="176">
                  <c:v>19.021739130434312</c:v>
                </c:pt>
                <c:pt idx="177">
                  <c:v>21.304347826086428</c:v>
                </c:pt>
                <c:pt idx="178">
                  <c:v>19.532608695651597</c:v>
                </c:pt>
                <c:pt idx="179">
                  <c:v>19.56521739130377</c:v>
                </c:pt>
                <c:pt idx="180">
                  <c:v>13.369565217390681</c:v>
                </c:pt>
                <c:pt idx="181">
                  <c:v>10.27173913043413</c:v>
                </c:pt>
                <c:pt idx="182">
                  <c:v>15.644347826085427</c:v>
                </c:pt>
                <c:pt idx="183">
                  <c:v>11.956521739128046</c:v>
                </c:pt>
                <c:pt idx="184">
                  <c:v>-2.731148640577885e-12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2F1FB-6EB7-4E5D-BAA7-AC23F8B401F7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CBEEA-36C5-4789-900B-7840B832D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8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9DE8-F0EE-4281-B048-76ED942F3380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179D-710C-465C-AA59-C4A40AF8E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41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Sennheiser Office" panose="020B0504020101010102" pitchFamily="34" charset="0"/>
      <a:buChar char="►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877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9750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9138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31603" y="3867398"/>
            <a:ext cx="7128335" cy="2046040"/>
          </a:xfrm>
        </p:spPr>
        <p:txBody>
          <a:bodyPr anchor="t" anchorCtr="0"/>
          <a:lstStyle>
            <a:lvl1pPr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31603" y="3133030"/>
            <a:ext cx="7128335" cy="571302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1" y="484535"/>
            <a:ext cx="684661" cy="51301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4" y="6230169"/>
            <a:ext cx="1188715" cy="1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9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5293171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6240017" y="1233489"/>
            <a:ext cx="5293172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40017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50354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9" name="Bildplatzhalter 10"/>
          <p:cNvSpPr>
            <a:spLocks noGrp="1"/>
          </p:cNvSpPr>
          <p:nvPr>
            <p:ph type="pic" sz="quarter" idx="15"/>
          </p:nvPr>
        </p:nvSpPr>
        <p:spPr>
          <a:xfrm>
            <a:off x="4385519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385519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421065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0278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014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2780927"/>
            <a:ext cx="7093370" cy="3384923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7093371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7093370" cy="144015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2659617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520825"/>
            <a:ext cx="12191999" cy="53371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87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9126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153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9001124" cy="4969099"/>
          </a:xfrm>
        </p:spPr>
        <p:txBody>
          <a:bodyPr/>
          <a:lstStyle>
            <a:lvl1pPr marL="1885950" indent="-188595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>
                <a:tab pos="2600325" algn="l"/>
              </a:tabLst>
              <a:defRPr sz="2000"/>
            </a:lvl1pPr>
            <a:lvl2pPr marL="2066925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ennheiser Office" panose="00000500000000000000" pitchFamily="50" charset="0"/>
              <a:buChar char="►"/>
              <a:defRPr sz="2000"/>
            </a:lvl2pPr>
            <a:lvl3pPr marL="2238375" indent="-177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3pPr>
            <a:lvl4pPr marL="2419350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4pPr>
            <a:lvl5pPr marL="2600325" indent="-18891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4331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5731531"/>
          </a:xfrm>
        </p:spPr>
        <p:txBody>
          <a:bodyPr/>
          <a:lstStyle>
            <a:lvl1pPr>
              <a:lnSpc>
                <a:spcPct val="95000"/>
              </a:lnSpc>
              <a:defRPr sz="2700" b="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345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7797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799169"/>
          </a:xfrm>
        </p:spPr>
        <p:txBody>
          <a:bodyPr/>
          <a:lstStyle>
            <a:lvl1pPr>
              <a:lnSpc>
                <a:spcPct val="95000"/>
              </a:lnSpc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4113076"/>
            <a:ext cx="9001125" cy="208823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Contact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66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3142945"/>
            <a:ext cx="9001124" cy="3022905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9001124" cy="1838343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46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3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1223703"/>
            <a:ext cx="10874374" cy="4942148"/>
          </a:xfrm>
        </p:spPr>
        <p:txBody>
          <a:bodyPr numCol="3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95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60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180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7147669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7147669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8033289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9001125" cy="771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8815" y="1196753"/>
            <a:ext cx="9001124" cy="49690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19436" y="6444865"/>
            <a:ext cx="864050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Title of Presentation (Input via “Insert &gt; Header and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8814" y="6444865"/>
            <a:ext cx="36036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556" y="500670"/>
            <a:ext cx="432632" cy="3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70" r:id="rId5"/>
    <p:sldLayoutId id="2147483671" r:id="rId6"/>
    <p:sldLayoutId id="2147483654" r:id="rId7"/>
    <p:sldLayoutId id="2147483655" r:id="rId8"/>
    <p:sldLayoutId id="2147483663" r:id="rId9"/>
    <p:sldLayoutId id="2147483672" r:id="rId10"/>
    <p:sldLayoutId id="2147483662" r:id="rId11"/>
    <p:sldLayoutId id="2147483664" r:id="rId12"/>
    <p:sldLayoutId id="2147483668" r:id="rId13"/>
    <p:sldLayoutId id="2147483673" r:id="rId14"/>
    <p:sldLayoutId id="2147483665" r:id="rId15"/>
    <p:sldLayoutId id="2147483666" r:id="rId16"/>
    <p:sldLayoutId id="2147483669" r:id="rId17"/>
    <p:sldLayoutId id="2147483658" r:id="rId18"/>
    <p:sldLayoutId id="2147483667" r:id="rId19"/>
    <p:sldLayoutId id="2147483674" r:id="rId2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►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063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2190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" userDrawn="1">
          <p15:clr>
            <a:srgbClr val="F26B43"/>
          </p15:clr>
        </p15:guide>
        <p15:guide id="2" pos="415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6085" userDrawn="1">
          <p15:clr>
            <a:srgbClr val="F26B43"/>
          </p15:clr>
        </p15:guide>
        <p15:guide id="9" orient="horz" pos="777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Price Sensitivity Meter</a:t>
            </a:r>
          </a:p>
          <a:p>
            <a:r>
              <a:t>Survey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Arne Lienemann </a:t>
            </a:r>
          </a:p>
          <a:p>
            <a:r>
              <a:t>Consumer Insights | Global Portfolio 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Price Acceptance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658368" y="1911095"/>
          <a:ext cx="5431536" cy="42519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ennheiser">
  <a:themeElements>
    <a:clrScheme name="Benutzerdefiniert 44">
      <a:dk1>
        <a:sysClr val="windowText" lastClr="000000"/>
      </a:dk1>
      <a:lt1>
        <a:sysClr val="window" lastClr="FFFFFF"/>
      </a:lt1>
      <a:dk2>
        <a:srgbClr val="E0E0E0"/>
      </a:dk2>
      <a:lt2>
        <a:srgbClr val="E0E0E0"/>
      </a:lt2>
      <a:accent1>
        <a:srgbClr val="0095D5"/>
      </a:accent1>
      <a:accent2>
        <a:srgbClr val="414141"/>
      </a:accent2>
      <a:accent3>
        <a:srgbClr val="E0E0E0"/>
      </a:accent3>
      <a:accent4>
        <a:srgbClr val="00333F"/>
      </a:accent4>
      <a:accent5>
        <a:srgbClr val="E5F4FA"/>
      </a:accent5>
      <a:accent6>
        <a:srgbClr val="99AEB5"/>
      </a:accent6>
      <a:hlink>
        <a:srgbClr val="000000"/>
      </a:hlink>
      <a:folHlink>
        <a:srgbClr val="000000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1"/>
          </a:solidFill>
        </a:ln>
      </a:spPr>
      <a:bodyPr rtlCol="0" anchor="ctr"/>
      <a:lstStyle>
        <a:defPPr algn="ctr">
          <a:lnSpc>
            <a:spcPct val="110000"/>
          </a:lnSpc>
          <a:defRPr sz="15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nnheiser_PowerPoint_16x9.potx" id="{33079D3E-89FE-4739-9F46-394C15D3BE70}" vid="{046DB577-3C1F-49BB-B1AA-814124467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0AFDE2600EA6B4094DCB3A329764F53" ma:contentTypeVersion="3" ma:contentTypeDescription="Ein neues Dokument erstellen." ma:contentTypeScope="" ma:versionID="7582e7f673944ddaf287b0a4fb2f11c8">
  <xsd:schema xmlns:xsd="http://www.w3.org/2001/XMLSchema" xmlns:xs="http://www.w3.org/2001/XMLSchema" xmlns:p="http://schemas.microsoft.com/office/2006/metadata/properties" xmlns:ns2="ac8a8a93-128a-4624-8404-24d48db5a4b8" xmlns:ns3="5a7b885c-1d47-4634-b926-c1e038677ea0" xmlns:ns4="6cbdcb4c-cf69-4fac-ac51-28081d5e1e39" xmlns:ns5="536eba47-472a-4b70-b6c0-1edb0bd23fec" xmlns:ns6="ad25bfe8-92cd-4080-81f7-5a650a8cace4" targetNamespace="http://schemas.microsoft.com/office/2006/metadata/properties" ma:root="true" ma:fieldsID="85bc569a2ea1f4813bc0d02d961e4011" ns2:_="" ns3:_="" ns4:_="" ns5:_="" ns6:_="">
    <xsd:import namespace="ac8a8a93-128a-4624-8404-24d48db5a4b8"/>
    <xsd:import namespace="5a7b885c-1d47-4634-b926-c1e038677ea0"/>
    <xsd:import namespace="6cbdcb4c-cf69-4fac-ac51-28081d5e1e39"/>
    <xsd:import namespace="536eba47-472a-4b70-b6c0-1edb0bd23fec"/>
    <xsd:import namespace="ad25bfe8-92cd-4080-81f7-5a650a8cace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5:MediaServiceAutoKeyPoints" minOccurs="0"/>
                <xsd:element ref="ns5:MediaServiceKeyPoints" minOccurs="0"/>
                <xsd:element ref="ns6:SharedWithUsers" minOccurs="0"/>
                <xsd:element ref="ns6:SharedWithDetails" minOccurs="0"/>
                <xsd:element ref="ns5:MediaLengthInSeconds" minOccurs="0"/>
                <xsd:element ref="ns5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8a8a93-128a-4624-8404-24d48db5a4b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8" nillable="true" ma:taxonomy="true" ma:internalName="lcf76f155ced4ddcb4097134ff3c332f" ma:taxonomyFieldName="MediaServiceImageTags" ma:displayName="Image Tags" ma:readOnly="false" ma:fieldId="{5cf76f15-5ced-4ddc-b409-7134ff3c332f}" ma:taxonomyMulti="true" ma:sspId="e24a013a-5a39-4bd1-ba77-2688909063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7b885c-1d47-4634-b926-c1e038677ea0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b1118816-e47f-4b13-87c1-765d1962efc1}" ma:internalName="TaxCatchAll" ma:showField="CatchAllData" ma:web="5a7b885c-1d47-4634-b926-c1e038677e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bdcb4c-cf69-4fac-ac51-28081d5e1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6eba47-472a-4b70-b6c0-1edb0bd23fec" elementFormDefault="qualified">
    <xsd:import namespace="http://schemas.microsoft.com/office/2006/documentManagement/types"/>
    <xsd:import namespace="http://schemas.microsoft.com/office/infopath/2007/PartnerControls"/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5bfe8-92cd-4080-81f7-5a650a8cace4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a7b885c-1d47-4634-b926-c1e038677ea0" xsi:nil="true"/>
    <lcf76f155ced4ddcb4097134ff3c332f xmlns="ac8a8a93-128a-4624-8404-24d48db5a4b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B696AC9-5B59-4726-92C8-5A9784E7CA59}"/>
</file>

<file path=customXml/itemProps2.xml><?xml version="1.0" encoding="utf-8"?>
<ds:datastoreItem xmlns:ds="http://schemas.openxmlformats.org/officeDocument/2006/customXml" ds:itemID="{D9B763D5-A158-4448-8907-6D9FF099C2DE}"/>
</file>

<file path=customXml/itemProps3.xml><?xml version="1.0" encoding="utf-8"?>
<ds:datastoreItem xmlns:ds="http://schemas.openxmlformats.org/officeDocument/2006/customXml" ds:itemID="{5BC4E4D7-DC67-459E-828C-62AC0F2AA6D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Sennheiser Office</vt:lpstr>
      <vt:lpstr>Arial</vt:lpstr>
      <vt:lpstr>Sennheiser</vt:lpstr>
    </vt:vector>
  </TitlesOfParts>
  <Company>Sennheiser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Sennheiser</dc:creator>
  <cp:lastModifiedBy>Arne Lienemann</cp:lastModifiedBy>
  <cp:revision>91</cp:revision>
  <dcterms:created xsi:type="dcterms:W3CDTF">2016-10-24T13:21:48Z</dcterms:created>
  <dcterms:modified xsi:type="dcterms:W3CDTF">2022-03-22T14:05:22Z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0x01010020AFDE2600EA6B4094DCB3A329764F53</vt:lpwstr>
  </property>
</Properties>
</file>