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F11A2-00F5-4052-ABF5-D5596697278E}" v="1" dt="2022-07-22T13:29:36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15" d="100"/>
          <a:sy n="115" d="100"/>
        </p:scale>
        <p:origin x="660" y="9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notesMaster" Target="notesMasters/notesMaster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Lienemann, Arne" userId="be6de876-7fba-4a79-85a8-95c124b56fb5" providerId="ADAL" clId="{01FF11A2-00F5-4052-ABF5-D5596697278E}"/>
    <pc:docChg chg="custSel modMainMaster">
      <pc:chgData name="Lienemann, Arne" userId="be6de876-7fba-4a79-85a8-95c124b56fb5" providerId="ADAL" clId="{01FF11A2-00F5-4052-ABF5-D5596697278E}" dt="2022-07-22T13:29:36.282" v="1"/>
      <pc:docMkLst>
        <pc:docMk/>
      </pc:docMkLst>
      <pc:sldMasterChg chg="modSldLayout">
        <pc:chgData name="Lienemann, Arne" userId="be6de876-7fba-4a79-85a8-95c124b56fb5" providerId="ADAL" clId="{01FF11A2-00F5-4052-ABF5-D5596697278E}" dt="2022-07-22T13:29:36.282" v="1"/>
        <pc:sldMasterMkLst>
          <pc:docMk/>
          <pc:sldMasterMk cId="3455648403" sldId="2147483648"/>
        </pc:sldMasterMkLst>
        <pc:sldLayoutChg chg="addSp delSp modSp mod">
          <pc:chgData name="Lienemann, Arne" userId="be6de876-7fba-4a79-85a8-95c124b56fb5" providerId="ADAL" clId="{01FF11A2-00F5-4052-ABF5-D5596697278E}" dt="2022-07-22T13:29:36.282" v="1"/>
          <pc:sldLayoutMkLst>
            <pc:docMk/>
            <pc:sldMasterMk cId="3455648403" sldId="2147483648"/>
            <pc:sldLayoutMk cId="676625507" sldId="2147483656"/>
          </pc:sldLayoutMkLst>
          <pc:spChg chg="del">
            <ac:chgData name="Lienemann, Arne" userId="be6de876-7fba-4a79-85a8-95c124b56fb5" providerId="ADAL" clId="{01FF11A2-00F5-4052-ABF5-D5596697278E}" dt="2022-07-22T13:29:31.686" v="0" actId="478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add mod">
            <ac:chgData name="Lienemann, Arne" userId="be6de876-7fba-4a79-85a8-95c124b56fb5" providerId="ADAL" clId="{01FF11A2-00F5-4052-ABF5-D5596697278E}" dt="2022-07-22T13:29:36.282" v="1"/>
            <ac:spMkLst>
              <pc:docMk/>
              <pc:sldMasterMk cId="3455648403" sldId="2147483648"/>
              <pc:sldLayoutMk cId="676625507" sldId="2147483656"/>
              <ac:spMk id="6" creationId="{5AB2C033-831E-42C9-9A1D-C777B408BFC2}"/>
            </ac:spMkLst>
          </pc:spChg>
          <pc:spChg chg="del">
            <ac:chgData name="Lienemann, Arne" userId="be6de876-7fba-4a79-85a8-95c124b56fb5" providerId="ADAL" clId="{01FF11A2-00F5-4052-ABF5-D5596697278E}" dt="2022-07-22T13:29:31.686" v="0" actId="478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  <pc:spChg chg="add mod">
            <ac:chgData name="Lienemann, Arne" userId="be6de876-7fba-4a79-85a8-95c124b56fb5" providerId="ADAL" clId="{01FF11A2-00F5-4052-ABF5-D5596697278E}" dt="2022-07-22T13:29:36.282" v="1"/>
            <ac:spMkLst>
              <pc:docMk/>
              <pc:sldMasterMk cId="3455648403" sldId="2147483648"/>
              <pc:sldLayoutMk cId="676625507" sldId="2147483656"/>
              <ac:spMk id="8" creationId="{0D951B71-FF27-4525-847E-8CA4D0922935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AB2C033-831E-42C9-9A1D-C777B408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9436" y="6444865"/>
            <a:ext cx="8640502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D951B71-FF27-4525-847E-8CA4D092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4" y="6444865"/>
            <a:ext cx="360362" cy="188491"/>
          </a:xfrm>
        </p:spPr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83F9A6-7D5E-435C-A55F-E5B43421CBE5}"/>
</file>

<file path=customXml/itemProps2.xml><?xml version="1.0" encoding="utf-8"?>
<ds:datastoreItem xmlns:ds="http://schemas.openxmlformats.org/officeDocument/2006/customXml" ds:itemID="{E686A972-81B7-476F-B5C9-6BBB1098E973}"/>
</file>

<file path=customXml/itemProps3.xml><?xml version="1.0" encoding="utf-8"?>
<ds:datastoreItem xmlns:ds="http://schemas.openxmlformats.org/officeDocument/2006/customXml" ds:itemID="{7979E99C-20E6-4634-8E23-0EA01CB47DB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Sennheiser Office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Lienemann, Arne</cp:lastModifiedBy>
  <cp:revision>60</cp:revision>
  <dcterms:created xsi:type="dcterms:W3CDTF">2020-08-24T08:55:38Z</dcterms:created>
  <dcterms:modified xsi:type="dcterms:W3CDTF">2022-07-22T13:29:40Z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