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fntdata" ContentType="application/x-fontdata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embeddedFontLst>
    <p:embeddedFont>
      <p:font typeface="Sennheiser Office" panose="020B0504020101010102" charset="0"/>
      <p:regular r:id="rId5"/>
      <p:bold r:id="rId6"/>
      <p:italic r:id="rId7"/>
      <p:boldItalic r:id="rId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92CAE-888E-45BA-B6E4-B8520F9ED9AD}" v="7" dt="2022-02-17T20:21:13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80" d="100"/>
          <a:sy n="80" d="100"/>
        </p:scale>
        <p:origin x="56" y="756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  <pc:docChgLst>
    <pc:chgData name="Arne Lienemann" userId="bf3495388a6c1893" providerId="LiveId" clId="{72D92CAE-888E-45BA-B6E4-B8520F9ED9AD}"/>
    <pc:docChg chg="custSel modSld">
      <pc:chgData name="Arne Lienemann" userId="bf3495388a6c1893" providerId="LiveId" clId="{72D92CAE-888E-45BA-B6E4-B8520F9ED9AD}" dt="2022-02-17T20:24:13.634" v="60" actId="20577"/>
      <pc:docMkLst>
        <pc:docMk/>
      </pc:docMkLst>
      <pc:sldChg chg="delSp modSp mod">
        <pc:chgData name="Arne Lienemann" userId="bf3495388a6c1893" providerId="LiveId" clId="{72D92CAE-888E-45BA-B6E4-B8520F9ED9AD}" dt="2022-02-17T20:24:13.634" v="60" actId="20577"/>
        <pc:sldMkLst>
          <pc:docMk/>
          <pc:sldMk cId="0" sldId="256"/>
        </pc:sldMkLst>
        <pc:spChg chg="mod">
          <ac:chgData name="Arne Lienemann" userId="bf3495388a6c1893" providerId="LiveId" clId="{72D92CAE-888E-45BA-B6E4-B8520F9ED9AD}" dt="2022-02-17T20:24:13.634" v="60" actId="20577"/>
          <ac:spMkLst>
            <pc:docMk/>
            <pc:sldMk cId="0" sldId="256"/>
            <ac:spMk id="3" creationId="{00000000-0000-0000-0000-000000000000}"/>
          </ac:spMkLst>
        </pc:spChg>
        <pc:graphicFrameChg chg="mod">
          <ac:chgData name="Arne Lienemann" userId="bf3495388a6c1893" providerId="LiveId" clId="{72D92CAE-888E-45BA-B6E4-B8520F9ED9AD}" dt="2022-02-17T20:21:13.140" v="8" actId="207"/>
          <ac:graphicFrameMkLst>
            <pc:docMk/>
            <pc:sldMk cId="0" sldId="256"/>
            <ac:graphicFrameMk id="5" creationId="{00000000-0000-0000-0000-000000000000}"/>
          </ac:graphicFrameMkLst>
        </pc:graphicFrameChg>
        <pc:picChg chg="del">
          <ac:chgData name="Arne Lienemann" userId="bf3495388a6c1893" providerId="LiveId" clId="{72D92CAE-888E-45BA-B6E4-B8520F9ED9AD}" dt="2022-02-17T20:24:06.020" v="47" actId="478"/>
          <ac:picMkLst>
            <pc:docMk/>
            <pc:sldMk cId="0" sldId="256"/>
            <ac:picMk id="4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c:style val="2"/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6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Sheet1!$A$2:$A$16</c:f>
              <c:strCache>
                <c:ptCount val="15"/>
                <c:pt idx="0">
                  <c:v>word</c:v>
                </c:pt>
                <c:pt idx="1">
                  <c:v>word</c:v>
                </c:pt>
                <c:pt idx="2">
                  <c:v>word</c:v>
                </c:pt>
                <c:pt idx="3">
                  <c:v>word</c:v>
                </c:pt>
                <c:pt idx="4">
                  <c:v>word</c:v>
                </c:pt>
                <c:pt idx="5">
                  <c:v>word</c:v>
                </c:pt>
                <c:pt idx="6">
                  <c:v>word</c:v>
                </c:pt>
                <c:pt idx="7">
                  <c:v>word</c:v>
                </c:pt>
                <c:pt idx="8">
                  <c:v>word</c:v>
                </c:pt>
                <c:pt idx="9">
                  <c:v>word</c:v>
                </c:pt>
                <c:pt idx="10">
                  <c:v>word</c:v>
                </c:pt>
                <c:pt idx="11">
                  <c:v>word</c:v>
                </c:pt>
                <c:pt idx="12">
                  <c:v>word</c:v>
                </c:pt>
                <c:pt idx="13">
                  <c:v>word</c:v>
                </c:pt>
                <c:pt idx="14">
                  <c:v>word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15B9-4BFB-B03C-2D462FA260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de-DE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1"/>
        <c:axPos val="t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>
                <a:solidFill>
                  <a:schemeClr val="accent1"/>
                </a:solidFill>
              </a:rPr>
              <a:t>Question </a:t>
            </a:r>
            <a:r>
              <a:rPr lang="de-DE" sz="1200" dirty="0" err="1">
                <a:solidFill>
                  <a:schemeClr val="accent1"/>
                </a:solidFill>
              </a:rPr>
              <a:t>text</a:t>
            </a:r>
            <a:endParaRPr sz="12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18358"/>
              </p:ext>
            </p:extLst>
          </p:nvPr>
        </p:nvGraphicFramePr>
        <p:xfrm>
          <a:off x="658813" y="1916113"/>
          <a:ext cx="5741987" cy="424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AFDE2600EA6B4094DCB3A329764F53" ma:contentTypeVersion="3" ma:contentTypeDescription="Ein neues Dokument erstellen." ma:contentTypeScope="" ma:versionID="7582e7f673944ddaf287b0a4fb2f11c8">
  <xsd:schema xmlns:xsd="http://www.w3.org/2001/XMLSchema" xmlns:xs="http://www.w3.org/2001/XMLSchema" xmlns:p="http://schemas.microsoft.com/office/2006/metadata/properties" xmlns:ns2="ac8a8a93-128a-4624-8404-24d48db5a4b8" xmlns:ns3="5a7b885c-1d47-4634-b926-c1e038677ea0" xmlns:ns4="6cbdcb4c-cf69-4fac-ac51-28081d5e1e39" xmlns:ns5="536eba47-472a-4b70-b6c0-1edb0bd23fec" xmlns:ns6="ad25bfe8-92cd-4080-81f7-5a650a8cace4" targetNamespace="http://schemas.microsoft.com/office/2006/metadata/properties" ma:root="true" ma:fieldsID="85bc569a2ea1f4813bc0d02d961e4011" ns2:_="" ns3:_="" ns4:_="" ns5:_="" ns6:_="">
    <xsd:import namespace="ac8a8a93-128a-4624-8404-24d48db5a4b8"/>
    <xsd:import namespace="5a7b885c-1d47-4634-b926-c1e038677ea0"/>
    <xsd:import namespace="6cbdcb4c-cf69-4fac-ac51-28081d5e1e39"/>
    <xsd:import namespace="536eba47-472a-4b70-b6c0-1edb0bd23fec"/>
    <xsd:import namespace="ad25bfe8-92cd-4080-81f7-5a650a8cac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5:MediaServiceAutoKeyPoints" minOccurs="0"/>
                <xsd:element ref="ns5:MediaServiceKeyPoints" minOccurs="0"/>
                <xsd:element ref="ns6:SharedWithUsers" minOccurs="0"/>
                <xsd:element ref="ns6:SharedWithDetails" minOccurs="0"/>
                <xsd:element ref="ns5:MediaLengthInSeconds" minOccurs="0"/>
                <xsd:element ref="ns5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a8a93-128a-4624-8404-24d48db5a4b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8" nillable="true" ma:taxonomy="true" ma:internalName="lcf76f155ced4ddcb4097134ff3c332f" ma:taxonomyFieldName="MediaServiceImageTags" ma:displayName="Image Tags" ma:readOnly="false" ma:fieldId="{5cf76f15-5ced-4ddc-b409-7134ff3c332f}" ma:taxonomyMulti="true" ma:sspId="e24a013a-5a39-4bd1-ba77-2688909063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b885c-1d47-4634-b926-c1e038677ea0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b1118816-e47f-4b13-87c1-765d1962efc1}" ma:internalName="TaxCatchAll" ma:showField="CatchAllData" ma:web="5a7b885c-1d47-4634-b926-c1e038677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dcb4c-cf69-4fac-ac51-28081d5e1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6eba47-472a-4b70-b6c0-1edb0bd23fec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5bfe8-92cd-4080-81f7-5a650a8cace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7b885c-1d47-4634-b926-c1e038677ea0" xsi:nil="true"/>
    <lcf76f155ced4ddcb4097134ff3c332f xmlns="ac8a8a93-128a-4624-8404-24d48db5a4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1816CF1-8461-4B65-AD59-82D8C6DCCA3B}"/>
</file>

<file path=customXml/itemProps2.xml><?xml version="1.0" encoding="utf-8"?>
<ds:datastoreItem xmlns:ds="http://schemas.openxmlformats.org/officeDocument/2006/customXml" ds:itemID="{769349F0-42CD-43F5-B195-01651CE9AA03}"/>
</file>

<file path=customXml/itemProps3.xml><?xml version="1.0" encoding="utf-8"?>
<ds:datastoreItem xmlns:ds="http://schemas.openxmlformats.org/officeDocument/2006/customXml" ds:itemID="{FD0295B0-5B3D-4BC4-921A-ADF7528CBDA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Sennheiser Office</vt:lpstr>
      <vt:lpstr>Arial</vt:lpstr>
      <vt:lpstr>Sennheiser</vt:lpstr>
      <vt:lpstr>Wordcloud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2022-02-17T20:24:16Z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0x01010020AFDE2600EA6B4094DCB3A329764F53</vt:lpwstr>
  </property>
</Properties>
</file>