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fntdata" ContentType="application/x-fontdata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commentAuthors.xml" ContentType="application/vnd.openxmlformats-officedocument.presentationml.comment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embeddedFontLst>
    <p:embeddedFont>
      <p:font typeface="Sennheiser Office" panose="020B0504020101010102" charset="0"/>
      <p:regular r:id="rId5"/>
      <p:bold r:id="rId6"/>
      <p:italic r:id="rId7"/>
      <p:boldItalic r:id="rId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108" userDrawn="1">
          <p15:clr>
            <a:srgbClr val="A4A3A4"/>
          </p15:clr>
        </p15:guide>
        <p15:guide id="5" pos="7265" userDrawn="1">
          <p15:clr>
            <a:srgbClr val="A4A3A4"/>
          </p15:clr>
        </p15:guide>
        <p15:guide id="6" orient="horz" pos="1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sman, Ulrike" initials="BU" lastIdx="8" clrIdx="0">
    <p:extLst>
      <p:ext uri="{19B8F6BF-5375-455C-9EA6-DF929625EA0E}">
        <p15:presenceInfo xmlns:p15="http://schemas.microsoft.com/office/powerpoint/2012/main" userId="S::Ulrike.Bosman@sennheiser.com::0feda479-d618-42bb-9814-d6664d2739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B26C1-C656-417F-A8AA-9D4C7DD67EEA}" v="8" dt="2022-02-17T16:03:41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85429" autoAdjust="0"/>
  </p:normalViewPr>
  <p:slideViewPr>
    <p:cSldViewPr showGuides="1">
      <p:cViewPr varScale="1">
        <p:scale>
          <a:sx n="80" d="100"/>
          <a:sy n="80" d="100"/>
        </p:scale>
        <p:origin x="56" y="756"/>
      </p:cViewPr>
      <p:guideLst>
        <p:guide orient="horz" pos="777"/>
        <p:guide pos="415"/>
        <p:guide orient="horz" pos="3884"/>
        <p:guide pos="6108"/>
        <p:guide pos="7265"/>
        <p:guide orient="horz" pos="1207"/>
      </p:guideLst>
    </p:cSldViewPr>
  </p:slideViewPr>
  <p:outlineViewPr>
    <p:cViewPr>
      <p:scale>
        <a:sx n="33" d="100"/>
        <a:sy n="33" d="100"/>
      </p:scale>
      <p:origin x="0" y="-19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8" Type="http://schemas.openxmlformats.org/officeDocument/2006/relationships/font" Target="fonts/font4.fntdata"/><Relationship Id="rId18" Type="http://schemas.openxmlformats.org/officeDocument/2006/relationships/customXml" Target="../customXml/item3.xml"/><Relationship Id="rId3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7" Type="http://schemas.openxmlformats.org/officeDocument/2006/relationships/font" Target="fonts/font3.fntdata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6" Type="http://schemas.openxmlformats.org/officeDocument/2006/relationships/font" Target="fonts/font2.fntdata"/><Relationship Id="rId15" Type="http://schemas.microsoft.com/office/2015/10/relationships/revisionInfo" Target="revisionInfo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14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Lienemann" userId="bf3495388a6c1893" providerId="LiveId" clId="{7986EF43-3D3D-4C30-93B1-E97EE9202062}"/>
    <pc:docChg chg="undo custSel addSld delSld modSld modMainMaster">
      <pc:chgData name="Arne Lienemann" userId="bf3495388a6c1893" providerId="LiveId" clId="{7986EF43-3D3D-4C30-93B1-E97EE9202062}" dt="2021-02-05T19:59:17.445" v="26" actId="47"/>
      <pc:docMkLst>
        <pc:docMk/>
      </pc:docMkLst>
      <pc:sldChg chg="new del">
        <pc:chgData name="Arne Lienemann" userId="bf3495388a6c1893" providerId="LiveId" clId="{7986EF43-3D3D-4C30-93B1-E97EE9202062}" dt="2021-02-05T19:59:17.445" v="26" actId="47"/>
        <pc:sldMkLst>
          <pc:docMk/>
          <pc:sldMk cId="9277277" sldId="256"/>
        </pc:sldMkLst>
      </pc:sldChg>
      <pc:sldChg chg="new del">
        <pc:chgData name="Arne Lienemann" userId="bf3495388a6c1893" providerId="LiveId" clId="{7986EF43-3D3D-4C30-93B1-E97EE9202062}" dt="2021-02-05T19:20:23.662" v="11" actId="680"/>
        <pc:sldMkLst>
          <pc:docMk/>
          <pc:sldMk cId="55832685" sldId="256"/>
        </pc:sldMkLst>
      </pc:sldChg>
      <pc:sldChg chg="addSp delSp modSp new del mod modClrScheme chgLayout">
        <pc:chgData name="Arne Lienemann" userId="bf3495388a6c1893" providerId="LiveId" clId="{7986EF43-3D3D-4C30-93B1-E97EE9202062}" dt="2021-02-05T19:59:15.151" v="24" actId="47"/>
        <pc:sldMkLst>
          <pc:docMk/>
          <pc:sldMk cId="3361272598" sldId="256"/>
        </pc:sldMkLst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2" creationId="{B0084BED-3734-4332-9F23-1B3C04C292D7}"/>
          </ac:spMkLst>
        </pc:spChg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3" creationId="{14BD31E6-2148-444C-96CE-31C6B1D73416}"/>
          </ac:spMkLst>
        </pc:spChg>
        <pc:graphicFrameChg chg="add del mod">
          <ac:chgData name="Arne Lienemann" userId="bf3495388a6c1893" providerId="LiveId" clId="{7986EF43-3D3D-4C30-93B1-E97EE9202062}" dt="2021-02-05T19:59:13.540" v="23" actId="478"/>
          <ac:graphicFrameMkLst>
            <pc:docMk/>
            <pc:sldMk cId="3361272598" sldId="256"/>
            <ac:graphicFrameMk id="8" creationId="{725530D1-8870-41C4-BA17-02DA9FAF5290}"/>
          </ac:graphicFrameMkLst>
        </pc:graphicFrameChg>
      </pc:sldChg>
      <pc:sldMasterChg chg="modSldLayout">
        <pc:chgData name="Arne Lienemann" userId="bf3495388a6c1893" providerId="LiveId" clId="{7986EF43-3D3D-4C30-93B1-E97EE9202062}" dt="2021-02-05T19:42:06.526" v="18" actId="255"/>
        <pc:sldMasterMkLst>
          <pc:docMk/>
          <pc:sldMasterMk cId="3455648403" sldId="2147483648"/>
        </pc:sldMasterMkLst>
        <pc:sldLayoutChg chg="addSp delSp modSp mod">
          <pc:chgData name="Arne Lienemann" userId="bf3495388a6c1893" providerId="LiveId" clId="{7986EF43-3D3D-4C30-93B1-E97EE9202062}" dt="2021-02-05T19:42:06.526" v="18" actId="255"/>
          <pc:sldLayoutMkLst>
            <pc:docMk/>
            <pc:sldMasterMk cId="3455648403" sldId="2147483648"/>
            <pc:sldLayoutMk cId="676625507" sldId="2147483656"/>
          </pc:sldLayoutMkLst>
          <pc:spChg chg="mod">
            <ac:chgData name="Arne Lienemann" userId="bf3495388a6c1893" providerId="LiveId" clId="{7986EF43-3D3D-4C30-93B1-E97EE9202062}" dt="2021-02-05T19:42:06.526" v="18" actId="255"/>
            <ac:spMkLst>
              <pc:docMk/>
              <pc:sldMasterMk cId="3455648403" sldId="2147483648"/>
              <pc:sldLayoutMk cId="676625507" sldId="2147483656"/>
              <ac:spMk id="3" creationId="{00000000-0000-0000-0000-000000000000}"/>
            </ac:spMkLst>
          </pc:spChg>
          <pc:spChg chg="add del">
            <ac:chgData name="Arne Lienemann" userId="bf3495388a6c1893" providerId="LiveId" clId="{7986EF43-3D3D-4C30-93B1-E97EE9202062}" dt="2021-02-05T19:19:05.335" v="1" actId="11529"/>
            <ac:spMkLst>
              <pc:docMk/>
              <pc:sldMasterMk cId="3455648403" sldId="2147483648"/>
              <pc:sldLayoutMk cId="676625507" sldId="2147483656"/>
              <ac:spMk id="4" creationId="{A6FB2D1F-3709-48D1-AA6D-6D15A6551677}"/>
            </ac:spMkLst>
          </pc:spChg>
          <pc:spChg chg="del">
            <ac:chgData name="Arne Lienemann" userId="bf3495388a6c1893" providerId="LiveId" clId="{7986EF43-3D3D-4C30-93B1-E97EE9202062}" dt="2021-02-05T19:19:48.057" v="5" actId="478"/>
            <ac:spMkLst>
              <pc:docMk/>
              <pc:sldMasterMk cId="3455648403" sldId="2147483648"/>
              <pc:sldLayoutMk cId="676625507" sldId="2147483656"/>
              <ac:spMk id="5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24.263" v="15" actId="14100"/>
            <ac:spMkLst>
              <pc:docMk/>
              <pc:sldMasterMk cId="3455648403" sldId="2147483648"/>
              <pc:sldLayoutMk cId="676625507" sldId="2147483656"/>
              <ac:spMk id="5" creationId="{E602907A-0678-4FE6-AE19-4AC8597480FA}"/>
            </ac:spMkLst>
          </pc:spChg>
          <pc:spChg chg="del">
            <ac:chgData name="Arne Lienemann" userId="bf3495388a6c1893" providerId="LiveId" clId="{7986EF43-3D3D-4C30-93B1-E97EE9202062}" dt="2021-02-05T19:18:53.817" v="0" actId="478"/>
            <ac:spMkLst>
              <pc:docMk/>
              <pc:sldMasterMk cId="3455648403" sldId="2147483648"/>
              <pc:sldLayoutMk cId="676625507" sldId="2147483656"/>
              <ac:spMk id="6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15.095" v="13" actId="14100"/>
            <ac:spMkLst>
              <pc:docMk/>
              <pc:sldMasterMk cId="3455648403" sldId="2147483648"/>
              <pc:sldLayoutMk cId="676625507" sldId="2147483656"/>
              <ac:spMk id="7" creationId="{16DF2D63-E569-49CF-A490-49CBA6D73032}"/>
            </ac:spMkLst>
          </pc:spChg>
        </pc:sldLayoutChg>
      </pc:sldMasterChg>
    </pc:docChg>
  </pc:docChgLst>
  <pc:docChgLst>
    <pc:chgData name="Arne Lienemann" userId="bf3495388a6c1893" providerId="LiveId" clId="{A11B26C1-C656-417F-A8AA-9D4C7DD67EEA}"/>
    <pc:docChg chg="custSel addSld modSld">
      <pc:chgData name="Arne Lienemann" userId="bf3495388a6c1893" providerId="LiveId" clId="{A11B26C1-C656-417F-A8AA-9D4C7DD67EEA}" dt="2022-02-17T16:03:41.377" v="153" actId="207"/>
      <pc:docMkLst>
        <pc:docMk/>
      </pc:docMkLst>
      <pc:sldChg chg="addSp delSp modSp new mod modClrScheme chgLayout">
        <pc:chgData name="Arne Lienemann" userId="bf3495388a6c1893" providerId="LiveId" clId="{A11B26C1-C656-417F-A8AA-9D4C7DD67EEA}" dt="2022-02-17T16:03:41.377" v="153" actId="207"/>
        <pc:sldMkLst>
          <pc:docMk/>
          <pc:sldMk cId="2675167787" sldId="256"/>
        </pc:sldMkLst>
        <pc:spChg chg="del mod ord">
          <ac:chgData name="Arne Lienemann" userId="bf3495388a6c1893" providerId="LiveId" clId="{A11B26C1-C656-417F-A8AA-9D4C7DD67EEA}" dt="2022-02-17T15:58:58.457" v="1" actId="700"/>
          <ac:spMkLst>
            <pc:docMk/>
            <pc:sldMk cId="2675167787" sldId="256"/>
            <ac:spMk id="2" creationId="{B9BE7DA8-98F4-4FEC-93D4-5981C34B67E2}"/>
          </ac:spMkLst>
        </pc:spChg>
        <pc:spChg chg="del mod ord">
          <ac:chgData name="Arne Lienemann" userId="bf3495388a6c1893" providerId="LiveId" clId="{A11B26C1-C656-417F-A8AA-9D4C7DD67EEA}" dt="2022-02-17T15:58:58.457" v="1" actId="700"/>
          <ac:spMkLst>
            <pc:docMk/>
            <pc:sldMk cId="2675167787" sldId="256"/>
            <ac:spMk id="3" creationId="{24CBCBDB-D583-42F2-BBDB-38430DB06E35}"/>
          </ac:spMkLst>
        </pc:spChg>
        <pc:spChg chg="add mod ord">
          <ac:chgData name="Arne Lienemann" userId="bf3495388a6c1893" providerId="LiveId" clId="{A11B26C1-C656-417F-A8AA-9D4C7DD67EEA}" dt="2022-02-17T15:59:15.804" v="44" actId="20577"/>
          <ac:spMkLst>
            <pc:docMk/>
            <pc:sldMk cId="2675167787" sldId="256"/>
            <ac:spMk id="4" creationId="{8761CC87-41D3-4267-B488-2CBDCE4C10E5}"/>
          </ac:spMkLst>
        </pc:spChg>
        <pc:spChg chg="add mod ord">
          <ac:chgData name="Arne Lienemann" userId="bf3495388a6c1893" providerId="LiveId" clId="{A11B26C1-C656-417F-A8AA-9D4C7DD67EEA}" dt="2022-02-17T15:59:35.448" v="132" actId="20577"/>
          <ac:spMkLst>
            <pc:docMk/>
            <pc:sldMk cId="2675167787" sldId="256"/>
            <ac:spMk id="5" creationId="{22C15DD9-A504-466D-B9C6-AE33CBA02C37}"/>
          </ac:spMkLst>
        </pc:spChg>
        <pc:spChg chg="add mod ord">
          <ac:chgData name="Arne Lienemann" userId="bf3495388a6c1893" providerId="LiveId" clId="{A11B26C1-C656-417F-A8AA-9D4C7DD67EEA}" dt="2022-02-17T15:59:03.952" v="2" actId="20577"/>
          <ac:spMkLst>
            <pc:docMk/>
            <pc:sldMk cId="2675167787" sldId="256"/>
            <ac:spMk id="6" creationId="{FEF618A4-3783-448B-8391-7108074EDCE1}"/>
          </ac:spMkLst>
        </pc:spChg>
        <pc:spChg chg="add mod ord">
          <ac:chgData name="Arne Lienemann" userId="bf3495388a6c1893" providerId="LiveId" clId="{A11B26C1-C656-417F-A8AA-9D4C7DD67EEA}" dt="2022-02-17T15:59:10.055" v="23" actId="20577"/>
          <ac:spMkLst>
            <pc:docMk/>
            <pc:sldMk cId="2675167787" sldId="256"/>
            <ac:spMk id="7" creationId="{A2019FF2-CE72-42C5-B3E5-7E19B9A2CEEF}"/>
          </ac:spMkLst>
        </pc:spChg>
        <pc:graphicFrameChg chg="add mod">
          <ac:chgData name="Arne Lienemann" userId="bf3495388a6c1893" providerId="LiveId" clId="{A11B26C1-C656-417F-A8AA-9D4C7DD67EEA}" dt="2022-02-17T16:03:41.377" v="153" actId="207"/>
          <ac:graphicFrameMkLst>
            <pc:docMk/>
            <pc:sldMk cId="2675167787" sldId="256"/>
            <ac:graphicFrameMk id="10" creationId="{609D48FE-13AE-469C-B03D-BFCEB179E59C}"/>
          </ac:graphicFrameMkLst>
        </pc:graphicFrameChg>
      </pc:sldChg>
    </pc:docChg>
  </pc:docChgLst>
  <pc:docChgLst>
    <pc:chgData name="Arne Lienemann" userId="bf3495388a6c1893" providerId="LiveId" clId="{CA2D8B85-09B4-4A93-B324-AB15C7DE3971}"/>
    <pc:docChg chg="delSld">
      <pc:chgData name="Arne Lienemann" userId="bf3495388a6c1893" providerId="LiveId" clId="{CA2D8B85-09B4-4A93-B324-AB15C7DE3971}" dt="2021-01-24T11:36:09.029" v="0" actId="47"/>
      <pc:docMkLst>
        <pc:docMk/>
      </pc:docMkLst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201864266" sldId="28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583847237" sldId="28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95664238" sldId="28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053979223" sldId="28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443435492" sldId="28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984635578" sldId="29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17875376" sldId="29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392292476" sldId="29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4262454" sldId="29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15455204" sldId="29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694465841" sldId="30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16276370" sldId="30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81132228" sldId="30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816535547" sldId="30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097034417" sldId="30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170900458" sldId="30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964262207" sldId="30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83291586" sldId="30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184162664" sldId="30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122517381" sldId="30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750829831" sldId="31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82965968" sldId="31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7204309" sldId="31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20487433" sldId="313"/>
        </pc:sldMkLst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Segments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769-45B8-A269-4D720DC368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69-45B8-A269-4D720DC368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769-45B8-A269-4D720DC368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769-45B8-A269-4D720DC368D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769-45B8-A269-4D720DC368D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769-45B8-A269-4D720DC368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Deal Seeker</c:v>
                </c:pt>
                <c:pt idx="1">
                  <c:v>Trend Embracer</c:v>
                </c:pt>
                <c:pt idx="2">
                  <c:v>Pragmatists</c:v>
                </c:pt>
                <c:pt idx="3">
                  <c:v>Achiever</c:v>
                </c:pt>
                <c:pt idx="4">
                  <c:v>Influencer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0.26</c:v>
                </c:pt>
                <c:pt idx="1">
                  <c:v>0.22</c:v>
                </c:pt>
                <c:pt idx="2">
                  <c:v>0.22</c:v>
                </c:pt>
                <c:pt idx="3">
                  <c:v>0.21</c:v>
                </c:pt>
                <c:pt idx="4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69-45B8-A269-4D720DC368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F1FB-6EB7-4E5D-BAA7-AC23F8B401F7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BEEA-36C5-4789-900B-7840B832D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8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9DE8-F0EE-4281-B048-76ED942F338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179D-710C-465C-AA59-C4A40AF8E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Sennheiser Office" panose="020B0504020101010102" pitchFamily="34" charset="0"/>
      <a:buChar char="►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3" y="3867398"/>
            <a:ext cx="7128335" cy="2046040"/>
          </a:xfrm>
        </p:spPr>
        <p:txBody>
          <a:bodyPr anchor="t" anchorCtr="0"/>
          <a:lstStyle>
            <a:lvl1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31603" y="3133030"/>
            <a:ext cx="7128335" cy="57130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" y="484535"/>
            <a:ext cx="684661" cy="5130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4" y="6230169"/>
            <a:ext cx="1188715" cy="1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5293171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6240017" y="1233489"/>
            <a:ext cx="5293172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40017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5035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4385519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85519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21065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78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01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2780927"/>
            <a:ext cx="7093370" cy="3384923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7093371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7093370" cy="144015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65961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520825"/>
            <a:ext cx="12191999" cy="53371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87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12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153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9001124" cy="4969099"/>
          </a:xfrm>
        </p:spPr>
        <p:txBody>
          <a:bodyPr/>
          <a:lstStyle>
            <a:lvl1pPr marL="1885950" indent="-18859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>
                <a:tab pos="2600325" algn="l"/>
              </a:tabLst>
              <a:defRPr sz="2000"/>
            </a:lvl1pPr>
            <a:lvl2pPr marL="206692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ennheiser Office" panose="00000500000000000000" pitchFamily="50" charset="0"/>
              <a:buChar char="►"/>
              <a:defRPr sz="2000"/>
            </a:lvl2pPr>
            <a:lvl3pPr marL="22383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3pPr>
            <a:lvl4pPr marL="2419350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 marL="2600325" indent="-1889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33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5731531"/>
          </a:xfrm>
        </p:spPr>
        <p:txBody>
          <a:bodyPr/>
          <a:lstStyle>
            <a:lvl1pPr>
              <a:lnSpc>
                <a:spcPct val="95000"/>
              </a:lnSpc>
              <a:defRPr sz="2700" b="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797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799169"/>
          </a:xfrm>
        </p:spPr>
        <p:txBody>
          <a:bodyPr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4113076"/>
            <a:ext cx="9001125" cy="208823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Contact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None/>
              <a:defRPr sz="1050">
                <a:solidFill>
                  <a:schemeClr val="accent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50">
                <a:solidFill>
                  <a:schemeClr val="accent1"/>
                </a:solidFill>
              </a:defRPr>
            </a:lvl3pPr>
            <a:lvl4pPr>
              <a:defRPr sz="1050">
                <a:solidFill>
                  <a:schemeClr val="accent1"/>
                </a:solidFill>
              </a:defRPr>
            </a:lvl4pPr>
            <a:lvl5pPr>
              <a:defRPr sz="10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6DF2D63-E569-49CF-A490-49CBA6D73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6445251"/>
            <a:ext cx="39662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E602907A-0678-4FE6-AE19-4AC859748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051" y="6445251"/>
            <a:ext cx="858888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6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3142945"/>
            <a:ext cx="9001124" cy="3022905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9001124" cy="1838343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1223703"/>
            <a:ext cx="10874374" cy="4942148"/>
          </a:xfrm>
        </p:spPr>
        <p:txBody>
          <a:bodyPr numCol="3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95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0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18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7147669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7147669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8033289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9001125" cy="771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8815" y="1196753"/>
            <a:ext cx="9001124" cy="4969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14" y="6444865"/>
            <a:ext cx="36036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56" y="500670"/>
            <a:ext cx="432632" cy="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70" r:id="rId5"/>
    <p:sldLayoutId id="2147483671" r:id="rId6"/>
    <p:sldLayoutId id="2147483654" r:id="rId7"/>
    <p:sldLayoutId id="2147483655" r:id="rId8"/>
    <p:sldLayoutId id="2147483663" r:id="rId9"/>
    <p:sldLayoutId id="2147483672" r:id="rId10"/>
    <p:sldLayoutId id="2147483662" r:id="rId11"/>
    <p:sldLayoutId id="2147483664" r:id="rId12"/>
    <p:sldLayoutId id="2147483668" r:id="rId13"/>
    <p:sldLayoutId id="2147483673" r:id="rId14"/>
    <p:sldLayoutId id="2147483665" r:id="rId15"/>
    <p:sldLayoutId id="2147483666" r:id="rId16"/>
    <p:sldLayoutId id="2147483669" r:id="rId17"/>
    <p:sldLayoutId id="2147483658" r:id="rId18"/>
    <p:sldLayoutId id="214748366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063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2190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6085" userDrawn="1">
          <p15:clr>
            <a:srgbClr val="F26B43"/>
          </p15:clr>
        </p15:guide>
        <p15:guide id="9" orient="horz" pos="777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61CC87-41D3-4267-B488-2CBDCE4C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Segmentation Analysis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2C15DD9-A504-466D-B9C6-AE33CBA0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much do you agree or disagree to these statements describing your lifestyle? (n = 441)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EF618A4-3783-448B-8391-7108074EDC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2019FF2-CE72-42C5-B3E5-7E19B9A2C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Segmentation Analysis</a:t>
            </a: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609D48FE-13AE-469C-B03D-BFCEB179E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068481"/>
              </p:ext>
            </p:extLst>
          </p:nvPr>
        </p:nvGraphicFramePr>
        <p:xfrm>
          <a:off x="2099556" y="1916113"/>
          <a:ext cx="7560382" cy="4222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5167787"/>
      </p:ext>
    </p:extLst>
  </p:cSld>
  <p:clrMapOvr>
    <a:masterClrMapping/>
  </p:clrMapOvr>
</p:sld>
</file>

<file path=ppt/theme/theme1.xml><?xml version="1.0" encoding="utf-8"?>
<a:theme xmlns:a="http://schemas.openxmlformats.org/drawingml/2006/main" name="Sennheiser">
  <a:themeElements>
    <a:clrScheme name="Benutzerdefiniert 44">
      <a:dk1>
        <a:sysClr val="windowText" lastClr="000000"/>
      </a:dk1>
      <a:lt1>
        <a:sysClr val="window" lastClr="FFFFFF"/>
      </a:lt1>
      <a:dk2>
        <a:srgbClr val="E0E0E0"/>
      </a:dk2>
      <a:lt2>
        <a:srgbClr val="E0E0E0"/>
      </a:lt2>
      <a:accent1>
        <a:srgbClr val="0095D5"/>
      </a:accent1>
      <a:accent2>
        <a:srgbClr val="414141"/>
      </a:accent2>
      <a:accent3>
        <a:srgbClr val="E0E0E0"/>
      </a:accent3>
      <a:accent4>
        <a:srgbClr val="00333F"/>
      </a:accent4>
      <a:accent5>
        <a:srgbClr val="E5F4FA"/>
      </a:accent5>
      <a:accent6>
        <a:srgbClr val="99AEB5"/>
      </a:accent6>
      <a:hlink>
        <a:srgbClr val="000000"/>
      </a:hlink>
      <a:folHlink>
        <a:srgbClr val="000000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</a:spPr>
      <a:bodyPr rtlCol="0" anchor="ctr"/>
      <a:lstStyle>
        <a:defPPr algn="ctr">
          <a:lnSpc>
            <a:spcPct val="110000"/>
          </a:lnSpc>
          <a:defRPr sz="15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nheiser_PowerPoint_16x9.potx" id="{33079D3E-89FE-4739-9F46-394C15D3BE70}" vid="{046DB577-3C1F-49BB-B1AA-814124467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AFDE2600EA6B4094DCB3A329764F53" ma:contentTypeVersion="3" ma:contentTypeDescription="Ein neues Dokument erstellen." ma:contentTypeScope="" ma:versionID="7582e7f673944ddaf287b0a4fb2f11c8">
  <xsd:schema xmlns:xsd="http://www.w3.org/2001/XMLSchema" xmlns:xs="http://www.w3.org/2001/XMLSchema" xmlns:p="http://schemas.microsoft.com/office/2006/metadata/properties" xmlns:ns2="ac8a8a93-128a-4624-8404-24d48db5a4b8" xmlns:ns3="5a7b885c-1d47-4634-b926-c1e038677ea0" xmlns:ns4="6cbdcb4c-cf69-4fac-ac51-28081d5e1e39" xmlns:ns5="536eba47-472a-4b70-b6c0-1edb0bd23fec" xmlns:ns6="ad25bfe8-92cd-4080-81f7-5a650a8cace4" targetNamespace="http://schemas.microsoft.com/office/2006/metadata/properties" ma:root="true" ma:fieldsID="85bc569a2ea1f4813bc0d02d961e4011" ns2:_="" ns3:_="" ns4:_="" ns5:_="" ns6:_="">
    <xsd:import namespace="ac8a8a93-128a-4624-8404-24d48db5a4b8"/>
    <xsd:import namespace="5a7b885c-1d47-4634-b926-c1e038677ea0"/>
    <xsd:import namespace="6cbdcb4c-cf69-4fac-ac51-28081d5e1e39"/>
    <xsd:import namespace="536eba47-472a-4b70-b6c0-1edb0bd23fec"/>
    <xsd:import namespace="ad25bfe8-92cd-4080-81f7-5a650a8cace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5:MediaServiceAutoKeyPoints" minOccurs="0"/>
                <xsd:element ref="ns5:MediaServiceKeyPoints" minOccurs="0"/>
                <xsd:element ref="ns6:SharedWithUsers" minOccurs="0"/>
                <xsd:element ref="ns6:SharedWithDetails" minOccurs="0"/>
                <xsd:element ref="ns5:MediaLengthInSeconds" minOccurs="0"/>
                <xsd:element ref="ns5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8a8a93-128a-4624-8404-24d48db5a4b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8" nillable="true" ma:taxonomy="true" ma:internalName="lcf76f155ced4ddcb4097134ff3c332f" ma:taxonomyFieldName="MediaServiceImageTags" ma:displayName="Image Tags" ma:readOnly="false" ma:fieldId="{5cf76f15-5ced-4ddc-b409-7134ff3c332f}" ma:taxonomyMulti="true" ma:sspId="e24a013a-5a39-4bd1-ba77-2688909063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7b885c-1d47-4634-b926-c1e038677ea0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b1118816-e47f-4b13-87c1-765d1962efc1}" ma:internalName="TaxCatchAll" ma:showField="CatchAllData" ma:web="5a7b885c-1d47-4634-b926-c1e038677e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bdcb4c-cf69-4fac-ac51-28081d5e1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6eba47-472a-4b70-b6c0-1edb0bd23fec" elementFormDefault="qualified">
    <xsd:import namespace="http://schemas.microsoft.com/office/2006/documentManagement/types"/>
    <xsd:import namespace="http://schemas.microsoft.com/office/infopath/2007/PartnerControls"/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5bfe8-92cd-4080-81f7-5a650a8cace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a7b885c-1d47-4634-b926-c1e038677ea0" xsi:nil="true"/>
    <lcf76f155ced4ddcb4097134ff3c332f xmlns="ac8a8a93-128a-4624-8404-24d48db5a4b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735E24A-97E3-43CD-91B4-3B2491906B5E}"/>
</file>

<file path=customXml/itemProps2.xml><?xml version="1.0" encoding="utf-8"?>
<ds:datastoreItem xmlns:ds="http://schemas.openxmlformats.org/officeDocument/2006/customXml" ds:itemID="{B425925C-8C73-406A-B3EC-BE18B8018C89}"/>
</file>

<file path=customXml/itemProps3.xml><?xml version="1.0" encoding="utf-8"?>
<ds:datastoreItem xmlns:ds="http://schemas.openxmlformats.org/officeDocument/2006/customXml" ds:itemID="{3E10975C-7D93-4F71-BB55-34CF6021D40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Sennheiser Office</vt:lpstr>
      <vt:lpstr>Sennheiser</vt:lpstr>
      <vt:lpstr>Segmentation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right Size? An Explorers Community Survey</dc:title>
  <dc:creator>Lienemann, Arne</dc:creator>
  <cp:lastModifiedBy>Arne Lienemann</cp:lastModifiedBy>
  <cp:revision>60</cp:revision>
  <dcterms:created xsi:type="dcterms:W3CDTF">2020-08-24T08:55:38Z</dcterms:created>
  <dcterms:modified xsi:type="dcterms:W3CDTF">2022-02-17T16:03:43Z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0x01010020AFDE2600EA6B4094DCB3A329764F53</vt:lpwstr>
  </property>
</Properties>
</file>