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8" r:id="rId2"/>
    <p:sldId id="26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8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4CB67C-5169-4AF2-91FF-8777E614CA7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450918-1B47-4B91-B0E8-E59E6EBBE1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Market Basket Insight</a:t>
            </a:r>
          </a:p>
          <a:p>
            <a:pPr algn="ctr">
              <a:buNone/>
            </a:pPr>
            <a:endParaRPr lang="en-IN" sz="4800" dirty="0" smtClean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IN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Phase -1 	</a:t>
            </a:r>
          </a:p>
          <a:p>
            <a:pPr algn="ctr">
              <a:buNone/>
            </a:pPr>
            <a:r>
              <a:rPr lang="en-IN" sz="4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NAAN MUDHALVAN PROJECT</a:t>
            </a:r>
            <a:endParaRPr lang="en-US" sz="4400" dirty="0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Cross-Selling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Retailers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 use market basket insights to identify product pairs for cross-selling. For example, if customers frequently buy pasta and pasta sauce together, they might promote these items as a bundle.</a:t>
            </a:r>
          </a:p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Inventory 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Management: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Understanding which products are often purchased together helps optimize inventory levels and reduce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stockouts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7. Applications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Pricing Strategies: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Businesses can set pricing strategies, discounts, or promotions based on product associations.</a:t>
            </a:r>
          </a:p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Store Layout: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Physical retailers can strategically place related products near each other in the store to encourage cross-purchases.</a:t>
            </a:r>
          </a:p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Online Recommendations: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E-commerce platforms use market basket insights to recommend complementary products to customers.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Common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mining techniques used for market basket insights include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Apriori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algorithm, FP-growth algorithm, and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Eclat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algorithm. These algorithms efficiently discover frequent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itemsets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association rules from large datasets.</a:t>
            </a:r>
          </a:p>
          <a:p>
            <a:pPr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8. Data Mining Techniques: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</a:p>
          <a:p>
            <a:pPr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In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summary, market basket insights provide valuable information for businesses to enhance customer experience, increase sales, and improve operational efficiency by understanding customer preferences and purchasing behavior. It is a fundamental tool in retail analytics and personalized marketing strategies.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Market basket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insights, also known as market basket analysis or association analysis, is a data mining and analytical technique used in retail and e-commerce to discover patterns, relationships, and associations between products that customers frequently purchase together. It helps businesses understand customer buying behaviors and make data-driven decisions to optimize various aspects of their operations, including inventory management, product placement, pricing, and marketing strategies.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MARKET BASKET INSIGHTS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2596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Purpose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Transactional Data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Association Rules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Support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Confidence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Lift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Here's a detailed definition of market basket insights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Market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basket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insights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aim to uncover hidden relationships and patterns within transactional data, specifically looking at which items or products tend to be bought together in a single shopping basket.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Purpose: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Market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basket analysis relies on transactional data, which typically includes records of customer purchases. Each transaction is represented as a list of items bought by a customer during a single shopping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session.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Transactional Data: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The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technique used in market basket analysis is the generation of association rules.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These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rules identify relationships between products based on their co-occurrence in transactions. Common association rules include "If A is purchased, then B is likely to be purchased" or "A and B are frequently bought together."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Association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Rules: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Support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a key metric in market basket analysis. It measures the frequency with which a particular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itemset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(combination of products) appears in the transactions. High support values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indicate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that the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itemset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frequently bought together.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 Support: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Confidence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measures the likelihood that when one item is purchased, another item will also be purchased in the same transaction. High confidence indicates a strong association between items.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5. Confidence: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Lift is another important metric. It quantifies how much more likely two items are to be purchased together than if their purchase was entirely random. A lift value greater than 1 indicates a positive association, while less than 1 suggests items are less likely to be purchased together.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6. Lift: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170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NAAN MUDHALVAN PROJECT</vt:lpstr>
      <vt:lpstr>MARKET BASKET INSIGHTS</vt:lpstr>
      <vt:lpstr>Here's a detailed definition of market basket insights:</vt:lpstr>
      <vt:lpstr>1. Purpose:</vt:lpstr>
      <vt:lpstr>2. Transactional Data:</vt:lpstr>
      <vt:lpstr>3. Association Rules:</vt:lpstr>
      <vt:lpstr>4. Support:</vt:lpstr>
      <vt:lpstr>5. Confidence:</vt:lpstr>
      <vt:lpstr>6. Lift:</vt:lpstr>
      <vt:lpstr>7. Applications:</vt:lpstr>
      <vt:lpstr>Slide 11</vt:lpstr>
      <vt:lpstr>8. Data Mining Techniques: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INSIGHTS</dc:title>
  <dc:creator>winner</dc:creator>
  <cp:lastModifiedBy>winner</cp:lastModifiedBy>
  <cp:revision>14</cp:revision>
  <dcterms:created xsi:type="dcterms:W3CDTF">2023-09-28T04:03:13Z</dcterms:created>
  <dcterms:modified xsi:type="dcterms:W3CDTF">2023-09-28T05:55:41Z</dcterms:modified>
</cp:coreProperties>
</file>