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2C6985-A87F-4CEB-AAED-E781DE4AF5BA}" type="doc">
      <dgm:prSet loTypeId="urn:microsoft.com/office/officeart/2005/8/layout/chevronAccent+Icon" loCatId="officeonline" qsTypeId="urn:microsoft.com/office/officeart/2005/8/quickstyle/simple1" qsCatId="simple" csTypeId="urn:microsoft.com/office/officeart/2005/8/colors/accent1_2" csCatId="accent1" phldr="1"/>
      <dgm:spPr/>
    </dgm:pt>
    <dgm:pt modelId="{86429F15-A1FC-44C3-8BF8-831FEF59C949}">
      <dgm:prSet phldrT="[Text]"/>
      <dgm:spPr/>
      <dgm:t>
        <a:bodyPr/>
        <a:lstStyle/>
        <a:p>
          <a:r>
            <a:rPr lang="en-IN" b="1" i="0" dirty="0"/>
            <a:t>1)Project Initiation</a:t>
          </a:r>
          <a:endParaRPr lang="en-IN" dirty="0"/>
        </a:p>
      </dgm:t>
    </dgm:pt>
    <dgm:pt modelId="{13C4F49A-9E88-4C2E-8A9B-D4A13E736EB3}" type="parTrans" cxnId="{7DF111C9-13BC-4D5F-B9F3-D75831F9BD09}">
      <dgm:prSet/>
      <dgm:spPr/>
      <dgm:t>
        <a:bodyPr/>
        <a:lstStyle/>
        <a:p>
          <a:endParaRPr lang="en-IN"/>
        </a:p>
      </dgm:t>
    </dgm:pt>
    <dgm:pt modelId="{0309D3D4-9BE7-4A93-9BE7-D205FB44F675}" type="sibTrans" cxnId="{7DF111C9-13BC-4D5F-B9F3-D75831F9BD09}">
      <dgm:prSet/>
      <dgm:spPr/>
      <dgm:t>
        <a:bodyPr/>
        <a:lstStyle/>
        <a:p>
          <a:endParaRPr lang="en-IN"/>
        </a:p>
      </dgm:t>
    </dgm:pt>
    <dgm:pt modelId="{AD66155A-B39C-4841-B9FD-3C049C9D04EF}">
      <dgm:prSet phldrT="[Text]"/>
      <dgm:spPr/>
      <dgm:t>
        <a:bodyPr/>
        <a:lstStyle/>
        <a:p>
          <a:r>
            <a:rPr lang="en-IN" b="1" i="0" dirty="0"/>
            <a:t>2)Data Collection and Integration</a:t>
          </a:r>
          <a:endParaRPr lang="en-IN" dirty="0"/>
        </a:p>
      </dgm:t>
    </dgm:pt>
    <dgm:pt modelId="{F50EF134-2F1B-4382-94B7-9F1F740AA973}" type="parTrans" cxnId="{3E774C97-1F02-4F90-8626-DB20FE991EA7}">
      <dgm:prSet/>
      <dgm:spPr/>
      <dgm:t>
        <a:bodyPr/>
        <a:lstStyle/>
        <a:p>
          <a:endParaRPr lang="en-IN"/>
        </a:p>
      </dgm:t>
    </dgm:pt>
    <dgm:pt modelId="{A4CC17FA-43EC-42B9-B867-4078E765A369}" type="sibTrans" cxnId="{3E774C97-1F02-4F90-8626-DB20FE991EA7}">
      <dgm:prSet/>
      <dgm:spPr/>
      <dgm:t>
        <a:bodyPr/>
        <a:lstStyle/>
        <a:p>
          <a:endParaRPr lang="en-IN"/>
        </a:p>
      </dgm:t>
    </dgm:pt>
    <dgm:pt modelId="{315DAC90-ADE6-4173-859B-971FE22F9D68}">
      <dgm:prSet phldrT="[Text]"/>
      <dgm:spPr/>
      <dgm:t>
        <a:bodyPr/>
        <a:lstStyle/>
        <a:p>
          <a:r>
            <a:rPr lang="en-IN" b="1" i="0" dirty="0"/>
            <a:t>3)Data </a:t>
          </a:r>
          <a:r>
            <a:rPr lang="en-IN" b="1" i="0" dirty="0" err="1"/>
            <a:t>Preprocessing</a:t>
          </a:r>
          <a:r>
            <a:rPr lang="en-IN" b="1" i="0" dirty="0"/>
            <a:t> and Cleaning</a:t>
          </a:r>
          <a:endParaRPr lang="en-IN" dirty="0"/>
        </a:p>
      </dgm:t>
    </dgm:pt>
    <dgm:pt modelId="{E1651622-53FE-41DD-BDA6-1A7F529A90DD}" type="parTrans" cxnId="{259AD9C6-266C-4059-BB15-66AA14BC84D3}">
      <dgm:prSet/>
      <dgm:spPr/>
      <dgm:t>
        <a:bodyPr/>
        <a:lstStyle/>
        <a:p>
          <a:endParaRPr lang="en-IN"/>
        </a:p>
      </dgm:t>
    </dgm:pt>
    <dgm:pt modelId="{293249AB-7220-4051-8D42-D5BEC086FAD6}" type="sibTrans" cxnId="{259AD9C6-266C-4059-BB15-66AA14BC84D3}">
      <dgm:prSet/>
      <dgm:spPr/>
      <dgm:t>
        <a:bodyPr/>
        <a:lstStyle/>
        <a:p>
          <a:endParaRPr lang="en-IN"/>
        </a:p>
      </dgm:t>
    </dgm:pt>
    <dgm:pt modelId="{324506E0-C25A-4EB8-8DFC-FABF5F9D2BD7}" type="pres">
      <dgm:prSet presAssocID="{4A2C6985-A87F-4CEB-AAED-E781DE4AF5BA}" presName="Name0" presStyleCnt="0">
        <dgm:presLayoutVars>
          <dgm:dir/>
          <dgm:resizeHandles val="exact"/>
        </dgm:presLayoutVars>
      </dgm:prSet>
      <dgm:spPr/>
    </dgm:pt>
    <dgm:pt modelId="{F3A4628F-1ED7-4655-8201-ABDB1498D938}" type="pres">
      <dgm:prSet presAssocID="{86429F15-A1FC-44C3-8BF8-831FEF59C949}" presName="composite" presStyleCnt="0"/>
      <dgm:spPr/>
    </dgm:pt>
    <dgm:pt modelId="{0F93FC30-B354-4219-A29E-98711D99356D}" type="pres">
      <dgm:prSet presAssocID="{86429F15-A1FC-44C3-8BF8-831FEF59C949}" presName="bgChev" presStyleLbl="node1" presStyleIdx="0" presStyleCnt="3"/>
      <dgm:spPr>
        <a:solidFill>
          <a:schemeClr val="bg2">
            <a:lumMod val="60000"/>
            <a:lumOff val="40000"/>
          </a:schemeClr>
        </a:solidFill>
      </dgm:spPr>
    </dgm:pt>
    <dgm:pt modelId="{287A77B4-A5B8-4979-A2A3-56AD421099C2}" type="pres">
      <dgm:prSet presAssocID="{86429F15-A1FC-44C3-8BF8-831FEF59C949}" presName="txNode" presStyleLbl="fgAcc1" presStyleIdx="0" presStyleCnt="3">
        <dgm:presLayoutVars>
          <dgm:bulletEnabled val="1"/>
        </dgm:presLayoutVars>
      </dgm:prSet>
      <dgm:spPr/>
    </dgm:pt>
    <dgm:pt modelId="{4EDD261E-B851-48A9-BD7C-843CE87AFE3F}" type="pres">
      <dgm:prSet presAssocID="{0309D3D4-9BE7-4A93-9BE7-D205FB44F675}" presName="compositeSpace" presStyleCnt="0"/>
      <dgm:spPr/>
    </dgm:pt>
    <dgm:pt modelId="{C08B6192-2308-40F1-9F94-3D53EBF9C16E}" type="pres">
      <dgm:prSet presAssocID="{AD66155A-B39C-4841-B9FD-3C049C9D04EF}" presName="composite" presStyleCnt="0"/>
      <dgm:spPr/>
    </dgm:pt>
    <dgm:pt modelId="{08131BDB-E6C1-4C0F-A0E7-EBB989CC4C07}" type="pres">
      <dgm:prSet presAssocID="{AD66155A-B39C-4841-B9FD-3C049C9D04EF}" presName="bgChev" presStyleLbl="node1" presStyleIdx="1" presStyleCnt="3"/>
      <dgm:spPr>
        <a:solidFill>
          <a:schemeClr val="tx1"/>
        </a:solidFill>
      </dgm:spPr>
    </dgm:pt>
    <dgm:pt modelId="{52F12260-2A0C-4FB4-93CA-85A4A9FE1948}" type="pres">
      <dgm:prSet presAssocID="{AD66155A-B39C-4841-B9FD-3C049C9D04EF}" presName="txNode" presStyleLbl="fgAcc1" presStyleIdx="1" presStyleCnt="3">
        <dgm:presLayoutVars>
          <dgm:bulletEnabled val="1"/>
        </dgm:presLayoutVars>
      </dgm:prSet>
      <dgm:spPr/>
    </dgm:pt>
    <dgm:pt modelId="{6173D4C6-4CBE-429F-9593-1CC28EDA95B0}" type="pres">
      <dgm:prSet presAssocID="{A4CC17FA-43EC-42B9-B867-4078E765A369}" presName="compositeSpace" presStyleCnt="0"/>
      <dgm:spPr/>
    </dgm:pt>
    <dgm:pt modelId="{3B7988F1-155F-4FD5-B178-34744BC7988D}" type="pres">
      <dgm:prSet presAssocID="{315DAC90-ADE6-4173-859B-971FE22F9D68}" presName="composite" presStyleCnt="0"/>
      <dgm:spPr/>
    </dgm:pt>
    <dgm:pt modelId="{8A46D034-BE81-4A57-AB75-8ABA93F47F64}" type="pres">
      <dgm:prSet presAssocID="{315DAC90-ADE6-4173-859B-971FE22F9D68}" presName="bgChev" presStyleLbl="node1" presStyleIdx="2" presStyleCnt="3"/>
      <dgm:spPr>
        <a:solidFill>
          <a:schemeClr val="bg2">
            <a:lumMod val="60000"/>
            <a:lumOff val="40000"/>
          </a:schemeClr>
        </a:solidFill>
      </dgm:spPr>
    </dgm:pt>
    <dgm:pt modelId="{2FF651F8-2A43-4DCD-8A2B-A22B3E019948}" type="pres">
      <dgm:prSet presAssocID="{315DAC90-ADE6-4173-859B-971FE22F9D68}" presName="txNode" presStyleLbl="fgAcc1" presStyleIdx="2" presStyleCnt="3">
        <dgm:presLayoutVars>
          <dgm:bulletEnabled val="1"/>
        </dgm:presLayoutVars>
      </dgm:prSet>
      <dgm:spPr/>
    </dgm:pt>
  </dgm:ptLst>
  <dgm:cxnLst>
    <dgm:cxn modelId="{AE8E841D-7443-4C5E-A39C-421F600693DD}" type="presOf" srcId="{315DAC90-ADE6-4173-859B-971FE22F9D68}" destId="{2FF651F8-2A43-4DCD-8A2B-A22B3E019948}" srcOrd="0" destOrd="0" presId="urn:microsoft.com/office/officeart/2005/8/layout/chevronAccent+Icon"/>
    <dgm:cxn modelId="{3E774C97-1F02-4F90-8626-DB20FE991EA7}" srcId="{4A2C6985-A87F-4CEB-AAED-E781DE4AF5BA}" destId="{AD66155A-B39C-4841-B9FD-3C049C9D04EF}" srcOrd="1" destOrd="0" parTransId="{F50EF134-2F1B-4382-94B7-9F1F740AA973}" sibTransId="{A4CC17FA-43EC-42B9-B867-4078E765A369}"/>
    <dgm:cxn modelId="{854FC0AB-0EC0-4F59-9232-26B07A146B4E}" type="presOf" srcId="{AD66155A-B39C-4841-B9FD-3C049C9D04EF}" destId="{52F12260-2A0C-4FB4-93CA-85A4A9FE1948}" srcOrd="0" destOrd="0" presId="urn:microsoft.com/office/officeart/2005/8/layout/chevronAccent+Icon"/>
    <dgm:cxn modelId="{259AD9C6-266C-4059-BB15-66AA14BC84D3}" srcId="{4A2C6985-A87F-4CEB-AAED-E781DE4AF5BA}" destId="{315DAC90-ADE6-4173-859B-971FE22F9D68}" srcOrd="2" destOrd="0" parTransId="{E1651622-53FE-41DD-BDA6-1A7F529A90DD}" sibTransId="{293249AB-7220-4051-8D42-D5BEC086FAD6}"/>
    <dgm:cxn modelId="{7DF111C9-13BC-4D5F-B9F3-D75831F9BD09}" srcId="{4A2C6985-A87F-4CEB-AAED-E781DE4AF5BA}" destId="{86429F15-A1FC-44C3-8BF8-831FEF59C949}" srcOrd="0" destOrd="0" parTransId="{13C4F49A-9E88-4C2E-8A9B-D4A13E736EB3}" sibTransId="{0309D3D4-9BE7-4A93-9BE7-D205FB44F675}"/>
    <dgm:cxn modelId="{251674C9-7E62-41F8-9DBB-E9B27E385BE6}" type="presOf" srcId="{86429F15-A1FC-44C3-8BF8-831FEF59C949}" destId="{287A77B4-A5B8-4979-A2A3-56AD421099C2}" srcOrd="0" destOrd="0" presId="urn:microsoft.com/office/officeart/2005/8/layout/chevronAccent+Icon"/>
    <dgm:cxn modelId="{727F79D9-D0E1-4882-828E-61E09CB51B52}" type="presOf" srcId="{4A2C6985-A87F-4CEB-AAED-E781DE4AF5BA}" destId="{324506E0-C25A-4EB8-8DFC-FABF5F9D2BD7}" srcOrd="0" destOrd="0" presId="urn:microsoft.com/office/officeart/2005/8/layout/chevronAccent+Icon"/>
    <dgm:cxn modelId="{3CFBAA76-BC67-4EF9-9914-B2D91D43150A}" type="presParOf" srcId="{324506E0-C25A-4EB8-8DFC-FABF5F9D2BD7}" destId="{F3A4628F-1ED7-4655-8201-ABDB1498D938}" srcOrd="0" destOrd="0" presId="urn:microsoft.com/office/officeart/2005/8/layout/chevronAccent+Icon"/>
    <dgm:cxn modelId="{433F7DD0-5E99-474D-8C63-367816E36DE8}" type="presParOf" srcId="{F3A4628F-1ED7-4655-8201-ABDB1498D938}" destId="{0F93FC30-B354-4219-A29E-98711D99356D}" srcOrd="0" destOrd="0" presId="urn:microsoft.com/office/officeart/2005/8/layout/chevronAccent+Icon"/>
    <dgm:cxn modelId="{4FB3A730-88FC-4923-932D-8E228ECEF95E}" type="presParOf" srcId="{F3A4628F-1ED7-4655-8201-ABDB1498D938}" destId="{287A77B4-A5B8-4979-A2A3-56AD421099C2}" srcOrd="1" destOrd="0" presId="urn:microsoft.com/office/officeart/2005/8/layout/chevronAccent+Icon"/>
    <dgm:cxn modelId="{94466EFC-0E37-4FB9-AE2A-8E03F01852C1}" type="presParOf" srcId="{324506E0-C25A-4EB8-8DFC-FABF5F9D2BD7}" destId="{4EDD261E-B851-48A9-BD7C-843CE87AFE3F}" srcOrd="1" destOrd="0" presId="urn:microsoft.com/office/officeart/2005/8/layout/chevronAccent+Icon"/>
    <dgm:cxn modelId="{0619D186-5531-4FB2-9BF8-29C77E16347F}" type="presParOf" srcId="{324506E0-C25A-4EB8-8DFC-FABF5F9D2BD7}" destId="{C08B6192-2308-40F1-9F94-3D53EBF9C16E}" srcOrd="2" destOrd="0" presId="urn:microsoft.com/office/officeart/2005/8/layout/chevronAccent+Icon"/>
    <dgm:cxn modelId="{BADEE9D4-51F0-4E9E-AEBD-8637172D13AA}" type="presParOf" srcId="{C08B6192-2308-40F1-9F94-3D53EBF9C16E}" destId="{08131BDB-E6C1-4C0F-A0E7-EBB989CC4C07}" srcOrd="0" destOrd="0" presId="urn:microsoft.com/office/officeart/2005/8/layout/chevronAccent+Icon"/>
    <dgm:cxn modelId="{70FB71CD-706E-4D37-81E0-CC6D56CCA766}" type="presParOf" srcId="{C08B6192-2308-40F1-9F94-3D53EBF9C16E}" destId="{52F12260-2A0C-4FB4-93CA-85A4A9FE1948}" srcOrd="1" destOrd="0" presId="urn:microsoft.com/office/officeart/2005/8/layout/chevronAccent+Icon"/>
    <dgm:cxn modelId="{4CD98B13-FA13-4459-9640-3BDB548E54A2}" type="presParOf" srcId="{324506E0-C25A-4EB8-8DFC-FABF5F9D2BD7}" destId="{6173D4C6-4CBE-429F-9593-1CC28EDA95B0}" srcOrd="3" destOrd="0" presId="urn:microsoft.com/office/officeart/2005/8/layout/chevronAccent+Icon"/>
    <dgm:cxn modelId="{5C24D466-DBF1-427B-ADFB-1BDECC877782}" type="presParOf" srcId="{324506E0-C25A-4EB8-8DFC-FABF5F9D2BD7}" destId="{3B7988F1-155F-4FD5-B178-34744BC7988D}" srcOrd="4" destOrd="0" presId="urn:microsoft.com/office/officeart/2005/8/layout/chevronAccent+Icon"/>
    <dgm:cxn modelId="{59F0F808-B052-44AF-B4C2-B06A7EAA2CD7}" type="presParOf" srcId="{3B7988F1-155F-4FD5-B178-34744BC7988D}" destId="{8A46D034-BE81-4A57-AB75-8ABA93F47F64}" srcOrd="0" destOrd="0" presId="urn:microsoft.com/office/officeart/2005/8/layout/chevronAccent+Icon"/>
    <dgm:cxn modelId="{C0D89F7B-6549-47A3-8FBC-939044455248}" type="presParOf" srcId="{3B7988F1-155F-4FD5-B178-34744BC7988D}" destId="{2FF651F8-2A43-4DCD-8A2B-A22B3E019948}"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2C6985-A87F-4CEB-AAED-E781DE4AF5BA}" type="doc">
      <dgm:prSet loTypeId="urn:microsoft.com/office/officeart/2005/8/layout/chevronAccent+Icon" loCatId="officeonline" qsTypeId="urn:microsoft.com/office/officeart/2005/8/quickstyle/simple1" qsCatId="simple" csTypeId="urn:microsoft.com/office/officeart/2005/8/colors/accent1_2" csCatId="accent1" phldr="1"/>
      <dgm:spPr/>
    </dgm:pt>
    <dgm:pt modelId="{86429F15-A1FC-44C3-8BF8-831FEF59C949}">
      <dgm:prSet phldrT="[Text]"/>
      <dgm:spPr/>
      <dgm:t>
        <a:bodyPr/>
        <a:lstStyle/>
        <a:p>
          <a:r>
            <a:rPr lang="en-IN" b="1" i="0" dirty="0"/>
            <a:t>4) Market Basket Analysis</a:t>
          </a:r>
          <a:endParaRPr lang="en-IN" dirty="0"/>
        </a:p>
      </dgm:t>
    </dgm:pt>
    <dgm:pt modelId="{13C4F49A-9E88-4C2E-8A9B-D4A13E736EB3}" type="parTrans" cxnId="{7DF111C9-13BC-4D5F-B9F3-D75831F9BD09}">
      <dgm:prSet/>
      <dgm:spPr/>
      <dgm:t>
        <a:bodyPr/>
        <a:lstStyle/>
        <a:p>
          <a:endParaRPr lang="en-IN"/>
        </a:p>
      </dgm:t>
    </dgm:pt>
    <dgm:pt modelId="{0309D3D4-9BE7-4A93-9BE7-D205FB44F675}" type="sibTrans" cxnId="{7DF111C9-13BC-4D5F-B9F3-D75831F9BD09}">
      <dgm:prSet/>
      <dgm:spPr/>
      <dgm:t>
        <a:bodyPr/>
        <a:lstStyle/>
        <a:p>
          <a:endParaRPr lang="en-IN"/>
        </a:p>
      </dgm:t>
    </dgm:pt>
    <dgm:pt modelId="{AD66155A-B39C-4841-B9FD-3C049C9D04EF}">
      <dgm:prSet phldrT="[Text]"/>
      <dgm:spPr/>
      <dgm:t>
        <a:bodyPr/>
        <a:lstStyle/>
        <a:p>
          <a:r>
            <a:rPr lang="en-IN" b="1" i="0" dirty="0"/>
            <a:t>5) Customer Segmentation</a:t>
          </a:r>
          <a:endParaRPr lang="en-IN" dirty="0"/>
        </a:p>
      </dgm:t>
    </dgm:pt>
    <dgm:pt modelId="{F50EF134-2F1B-4382-94B7-9F1F740AA973}" type="parTrans" cxnId="{3E774C97-1F02-4F90-8626-DB20FE991EA7}">
      <dgm:prSet/>
      <dgm:spPr/>
      <dgm:t>
        <a:bodyPr/>
        <a:lstStyle/>
        <a:p>
          <a:endParaRPr lang="en-IN"/>
        </a:p>
      </dgm:t>
    </dgm:pt>
    <dgm:pt modelId="{A4CC17FA-43EC-42B9-B867-4078E765A369}" type="sibTrans" cxnId="{3E774C97-1F02-4F90-8626-DB20FE991EA7}">
      <dgm:prSet/>
      <dgm:spPr/>
      <dgm:t>
        <a:bodyPr/>
        <a:lstStyle/>
        <a:p>
          <a:endParaRPr lang="en-IN"/>
        </a:p>
      </dgm:t>
    </dgm:pt>
    <dgm:pt modelId="{315DAC90-ADE6-4173-859B-971FE22F9D68}">
      <dgm:prSet phldrT="[Text]"/>
      <dgm:spPr/>
      <dgm:t>
        <a:bodyPr/>
        <a:lstStyle/>
        <a:p>
          <a:r>
            <a:rPr lang="en-GB" b="1" i="0" dirty="0"/>
            <a:t>6)</a:t>
          </a:r>
          <a:r>
            <a:rPr lang="en-IN" b="1" i="0" dirty="0"/>
            <a:t> Recommendation Engine</a:t>
          </a:r>
          <a:endParaRPr lang="en-IN" dirty="0"/>
        </a:p>
      </dgm:t>
    </dgm:pt>
    <dgm:pt modelId="{E1651622-53FE-41DD-BDA6-1A7F529A90DD}" type="parTrans" cxnId="{259AD9C6-266C-4059-BB15-66AA14BC84D3}">
      <dgm:prSet/>
      <dgm:spPr/>
      <dgm:t>
        <a:bodyPr/>
        <a:lstStyle/>
        <a:p>
          <a:endParaRPr lang="en-IN"/>
        </a:p>
      </dgm:t>
    </dgm:pt>
    <dgm:pt modelId="{293249AB-7220-4051-8D42-D5BEC086FAD6}" type="sibTrans" cxnId="{259AD9C6-266C-4059-BB15-66AA14BC84D3}">
      <dgm:prSet/>
      <dgm:spPr/>
      <dgm:t>
        <a:bodyPr/>
        <a:lstStyle/>
        <a:p>
          <a:endParaRPr lang="en-IN"/>
        </a:p>
      </dgm:t>
    </dgm:pt>
    <dgm:pt modelId="{324506E0-C25A-4EB8-8DFC-FABF5F9D2BD7}" type="pres">
      <dgm:prSet presAssocID="{4A2C6985-A87F-4CEB-AAED-E781DE4AF5BA}" presName="Name0" presStyleCnt="0">
        <dgm:presLayoutVars>
          <dgm:dir/>
          <dgm:resizeHandles val="exact"/>
        </dgm:presLayoutVars>
      </dgm:prSet>
      <dgm:spPr/>
    </dgm:pt>
    <dgm:pt modelId="{F3A4628F-1ED7-4655-8201-ABDB1498D938}" type="pres">
      <dgm:prSet presAssocID="{86429F15-A1FC-44C3-8BF8-831FEF59C949}" presName="composite" presStyleCnt="0"/>
      <dgm:spPr/>
    </dgm:pt>
    <dgm:pt modelId="{0F93FC30-B354-4219-A29E-98711D99356D}" type="pres">
      <dgm:prSet presAssocID="{86429F15-A1FC-44C3-8BF8-831FEF59C949}" presName="bgChev" presStyleLbl="node1" presStyleIdx="0" presStyleCnt="3"/>
      <dgm:spPr>
        <a:solidFill>
          <a:srgbClr val="FFC000"/>
        </a:solidFill>
      </dgm:spPr>
    </dgm:pt>
    <dgm:pt modelId="{287A77B4-A5B8-4979-A2A3-56AD421099C2}" type="pres">
      <dgm:prSet presAssocID="{86429F15-A1FC-44C3-8BF8-831FEF59C949}" presName="txNode" presStyleLbl="fgAcc1" presStyleIdx="0" presStyleCnt="3">
        <dgm:presLayoutVars>
          <dgm:bulletEnabled val="1"/>
        </dgm:presLayoutVars>
      </dgm:prSet>
      <dgm:spPr/>
    </dgm:pt>
    <dgm:pt modelId="{4EDD261E-B851-48A9-BD7C-843CE87AFE3F}" type="pres">
      <dgm:prSet presAssocID="{0309D3D4-9BE7-4A93-9BE7-D205FB44F675}" presName="compositeSpace" presStyleCnt="0"/>
      <dgm:spPr/>
    </dgm:pt>
    <dgm:pt modelId="{C08B6192-2308-40F1-9F94-3D53EBF9C16E}" type="pres">
      <dgm:prSet presAssocID="{AD66155A-B39C-4841-B9FD-3C049C9D04EF}" presName="composite" presStyleCnt="0"/>
      <dgm:spPr/>
    </dgm:pt>
    <dgm:pt modelId="{08131BDB-E6C1-4C0F-A0E7-EBB989CC4C07}" type="pres">
      <dgm:prSet presAssocID="{AD66155A-B39C-4841-B9FD-3C049C9D04EF}" presName="bgChev" presStyleLbl="node1" presStyleIdx="1" presStyleCnt="3"/>
      <dgm:spPr>
        <a:solidFill>
          <a:srgbClr val="00B0F0"/>
        </a:solidFill>
      </dgm:spPr>
    </dgm:pt>
    <dgm:pt modelId="{52F12260-2A0C-4FB4-93CA-85A4A9FE1948}" type="pres">
      <dgm:prSet presAssocID="{AD66155A-B39C-4841-B9FD-3C049C9D04EF}" presName="txNode" presStyleLbl="fgAcc1" presStyleIdx="1" presStyleCnt="3">
        <dgm:presLayoutVars>
          <dgm:bulletEnabled val="1"/>
        </dgm:presLayoutVars>
      </dgm:prSet>
      <dgm:spPr/>
    </dgm:pt>
    <dgm:pt modelId="{6173D4C6-4CBE-429F-9593-1CC28EDA95B0}" type="pres">
      <dgm:prSet presAssocID="{A4CC17FA-43EC-42B9-B867-4078E765A369}" presName="compositeSpace" presStyleCnt="0"/>
      <dgm:spPr/>
    </dgm:pt>
    <dgm:pt modelId="{3B7988F1-155F-4FD5-B178-34744BC7988D}" type="pres">
      <dgm:prSet presAssocID="{315DAC90-ADE6-4173-859B-971FE22F9D68}" presName="composite" presStyleCnt="0"/>
      <dgm:spPr/>
    </dgm:pt>
    <dgm:pt modelId="{8A46D034-BE81-4A57-AB75-8ABA93F47F64}" type="pres">
      <dgm:prSet presAssocID="{315DAC90-ADE6-4173-859B-971FE22F9D68}" presName="bgChev" presStyleLbl="node1" presStyleIdx="2" presStyleCnt="3"/>
      <dgm:spPr>
        <a:solidFill>
          <a:srgbClr val="FFC000"/>
        </a:solidFill>
      </dgm:spPr>
    </dgm:pt>
    <dgm:pt modelId="{2FF651F8-2A43-4DCD-8A2B-A22B3E019948}" type="pres">
      <dgm:prSet presAssocID="{315DAC90-ADE6-4173-859B-971FE22F9D68}" presName="txNode" presStyleLbl="fgAcc1" presStyleIdx="2" presStyleCnt="3">
        <dgm:presLayoutVars>
          <dgm:bulletEnabled val="1"/>
        </dgm:presLayoutVars>
      </dgm:prSet>
      <dgm:spPr/>
    </dgm:pt>
  </dgm:ptLst>
  <dgm:cxnLst>
    <dgm:cxn modelId="{AE8E841D-7443-4C5E-A39C-421F600693DD}" type="presOf" srcId="{315DAC90-ADE6-4173-859B-971FE22F9D68}" destId="{2FF651F8-2A43-4DCD-8A2B-A22B3E019948}" srcOrd="0" destOrd="0" presId="urn:microsoft.com/office/officeart/2005/8/layout/chevronAccent+Icon"/>
    <dgm:cxn modelId="{3E774C97-1F02-4F90-8626-DB20FE991EA7}" srcId="{4A2C6985-A87F-4CEB-AAED-E781DE4AF5BA}" destId="{AD66155A-B39C-4841-B9FD-3C049C9D04EF}" srcOrd="1" destOrd="0" parTransId="{F50EF134-2F1B-4382-94B7-9F1F740AA973}" sibTransId="{A4CC17FA-43EC-42B9-B867-4078E765A369}"/>
    <dgm:cxn modelId="{854FC0AB-0EC0-4F59-9232-26B07A146B4E}" type="presOf" srcId="{AD66155A-B39C-4841-B9FD-3C049C9D04EF}" destId="{52F12260-2A0C-4FB4-93CA-85A4A9FE1948}" srcOrd="0" destOrd="0" presId="urn:microsoft.com/office/officeart/2005/8/layout/chevronAccent+Icon"/>
    <dgm:cxn modelId="{259AD9C6-266C-4059-BB15-66AA14BC84D3}" srcId="{4A2C6985-A87F-4CEB-AAED-E781DE4AF5BA}" destId="{315DAC90-ADE6-4173-859B-971FE22F9D68}" srcOrd="2" destOrd="0" parTransId="{E1651622-53FE-41DD-BDA6-1A7F529A90DD}" sibTransId="{293249AB-7220-4051-8D42-D5BEC086FAD6}"/>
    <dgm:cxn modelId="{7DF111C9-13BC-4D5F-B9F3-D75831F9BD09}" srcId="{4A2C6985-A87F-4CEB-AAED-E781DE4AF5BA}" destId="{86429F15-A1FC-44C3-8BF8-831FEF59C949}" srcOrd="0" destOrd="0" parTransId="{13C4F49A-9E88-4C2E-8A9B-D4A13E736EB3}" sibTransId="{0309D3D4-9BE7-4A93-9BE7-D205FB44F675}"/>
    <dgm:cxn modelId="{251674C9-7E62-41F8-9DBB-E9B27E385BE6}" type="presOf" srcId="{86429F15-A1FC-44C3-8BF8-831FEF59C949}" destId="{287A77B4-A5B8-4979-A2A3-56AD421099C2}" srcOrd="0" destOrd="0" presId="urn:microsoft.com/office/officeart/2005/8/layout/chevronAccent+Icon"/>
    <dgm:cxn modelId="{727F79D9-D0E1-4882-828E-61E09CB51B52}" type="presOf" srcId="{4A2C6985-A87F-4CEB-AAED-E781DE4AF5BA}" destId="{324506E0-C25A-4EB8-8DFC-FABF5F9D2BD7}" srcOrd="0" destOrd="0" presId="urn:microsoft.com/office/officeart/2005/8/layout/chevronAccent+Icon"/>
    <dgm:cxn modelId="{3CFBAA76-BC67-4EF9-9914-B2D91D43150A}" type="presParOf" srcId="{324506E0-C25A-4EB8-8DFC-FABF5F9D2BD7}" destId="{F3A4628F-1ED7-4655-8201-ABDB1498D938}" srcOrd="0" destOrd="0" presId="urn:microsoft.com/office/officeart/2005/8/layout/chevronAccent+Icon"/>
    <dgm:cxn modelId="{433F7DD0-5E99-474D-8C63-367816E36DE8}" type="presParOf" srcId="{F3A4628F-1ED7-4655-8201-ABDB1498D938}" destId="{0F93FC30-B354-4219-A29E-98711D99356D}" srcOrd="0" destOrd="0" presId="urn:microsoft.com/office/officeart/2005/8/layout/chevronAccent+Icon"/>
    <dgm:cxn modelId="{4FB3A730-88FC-4923-932D-8E228ECEF95E}" type="presParOf" srcId="{F3A4628F-1ED7-4655-8201-ABDB1498D938}" destId="{287A77B4-A5B8-4979-A2A3-56AD421099C2}" srcOrd="1" destOrd="0" presId="urn:microsoft.com/office/officeart/2005/8/layout/chevronAccent+Icon"/>
    <dgm:cxn modelId="{94466EFC-0E37-4FB9-AE2A-8E03F01852C1}" type="presParOf" srcId="{324506E0-C25A-4EB8-8DFC-FABF5F9D2BD7}" destId="{4EDD261E-B851-48A9-BD7C-843CE87AFE3F}" srcOrd="1" destOrd="0" presId="urn:microsoft.com/office/officeart/2005/8/layout/chevronAccent+Icon"/>
    <dgm:cxn modelId="{0619D186-5531-4FB2-9BF8-29C77E16347F}" type="presParOf" srcId="{324506E0-C25A-4EB8-8DFC-FABF5F9D2BD7}" destId="{C08B6192-2308-40F1-9F94-3D53EBF9C16E}" srcOrd="2" destOrd="0" presId="urn:microsoft.com/office/officeart/2005/8/layout/chevronAccent+Icon"/>
    <dgm:cxn modelId="{BADEE9D4-51F0-4E9E-AEBD-8637172D13AA}" type="presParOf" srcId="{C08B6192-2308-40F1-9F94-3D53EBF9C16E}" destId="{08131BDB-E6C1-4C0F-A0E7-EBB989CC4C07}" srcOrd="0" destOrd="0" presId="urn:microsoft.com/office/officeart/2005/8/layout/chevronAccent+Icon"/>
    <dgm:cxn modelId="{70FB71CD-706E-4D37-81E0-CC6D56CCA766}" type="presParOf" srcId="{C08B6192-2308-40F1-9F94-3D53EBF9C16E}" destId="{52F12260-2A0C-4FB4-93CA-85A4A9FE1948}" srcOrd="1" destOrd="0" presId="urn:microsoft.com/office/officeart/2005/8/layout/chevronAccent+Icon"/>
    <dgm:cxn modelId="{4CD98B13-FA13-4459-9640-3BDB548E54A2}" type="presParOf" srcId="{324506E0-C25A-4EB8-8DFC-FABF5F9D2BD7}" destId="{6173D4C6-4CBE-429F-9593-1CC28EDA95B0}" srcOrd="3" destOrd="0" presId="urn:microsoft.com/office/officeart/2005/8/layout/chevronAccent+Icon"/>
    <dgm:cxn modelId="{5C24D466-DBF1-427B-ADFB-1BDECC877782}" type="presParOf" srcId="{324506E0-C25A-4EB8-8DFC-FABF5F9D2BD7}" destId="{3B7988F1-155F-4FD5-B178-34744BC7988D}" srcOrd="4" destOrd="0" presId="urn:microsoft.com/office/officeart/2005/8/layout/chevronAccent+Icon"/>
    <dgm:cxn modelId="{59F0F808-B052-44AF-B4C2-B06A7EAA2CD7}" type="presParOf" srcId="{3B7988F1-155F-4FD5-B178-34744BC7988D}" destId="{8A46D034-BE81-4A57-AB75-8ABA93F47F64}" srcOrd="0" destOrd="0" presId="urn:microsoft.com/office/officeart/2005/8/layout/chevronAccent+Icon"/>
    <dgm:cxn modelId="{C0D89F7B-6549-47A3-8FBC-939044455248}" type="presParOf" srcId="{3B7988F1-155F-4FD5-B178-34744BC7988D}" destId="{2FF651F8-2A43-4DCD-8A2B-A22B3E019948}" srcOrd="1" destOrd="0" presId="urn:microsoft.com/office/officeart/2005/8/layout/chevronAccent+Icon"/>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2C6985-A87F-4CEB-AAED-E781DE4AF5BA}" type="doc">
      <dgm:prSet loTypeId="urn:microsoft.com/office/officeart/2005/8/layout/chevronAccent+Icon" loCatId="officeonline" qsTypeId="urn:microsoft.com/office/officeart/2005/8/quickstyle/simple1" qsCatId="simple" csTypeId="urn:microsoft.com/office/officeart/2005/8/colors/accent1_2" csCatId="accent1" phldr="1"/>
      <dgm:spPr/>
    </dgm:pt>
    <dgm:pt modelId="{86429F15-A1FC-44C3-8BF8-831FEF59C949}">
      <dgm:prSet phldrT="[Text]"/>
      <dgm:spPr/>
      <dgm:t>
        <a:bodyPr/>
        <a:lstStyle/>
        <a:p>
          <a:r>
            <a:rPr lang="en-IN" b="1" i="0" dirty="0"/>
            <a:t>7) Real-time Insights</a:t>
          </a:r>
          <a:endParaRPr lang="en-IN" dirty="0"/>
        </a:p>
      </dgm:t>
    </dgm:pt>
    <dgm:pt modelId="{13C4F49A-9E88-4C2E-8A9B-D4A13E736EB3}" type="parTrans" cxnId="{7DF111C9-13BC-4D5F-B9F3-D75831F9BD09}">
      <dgm:prSet/>
      <dgm:spPr/>
      <dgm:t>
        <a:bodyPr/>
        <a:lstStyle/>
        <a:p>
          <a:endParaRPr lang="en-IN"/>
        </a:p>
      </dgm:t>
    </dgm:pt>
    <dgm:pt modelId="{0309D3D4-9BE7-4A93-9BE7-D205FB44F675}" type="sibTrans" cxnId="{7DF111C9-13BC-4D5F-B9F3-D75831F9BD09}">
      <dgm:prSet/>
      <dgm:spPr/>
      <dgm:t>
        <a:bodyPr/>
        <a:lstStyle/>
        <a:p>
          <a:endParaRPr lang="en-IN"/>
        </a:p>
      </dgm:t>
    </dgm:pt>
    <dgm:pt modelId="{AD66155A-B39C-4841-B9FD-3C049C9D04EF}">
      <dgm:prSet phldrT="[Text]"/>
      <dgm:spPr/>
      <dgm:t>
        <a:bodyPr/>
        <a:lstStyle/>
        <a:p>
          <a:r>
            <a:rPr lang="en-IN" b="1" i="0" dirty="0"/>
            <a:t>8) Predictive Analytics</a:t>
          </a:r>
          <a:endParaRPr lang="en-IN" dirty="0"/>
        </a:p>
      </dgm:t>
    </dgm:pt>
    <dgm:pt modelId="{F50EF134-2F1B-4382-94B7-9F1F740AA973}" type="parTrans" cxnId="{3E774C97-1F02-4F90-8626-DB20FE991EA7}">
      <dgm:prSet/>
      <dgm:spPr/>
      <dgm:t>
        <a:bodyPr/>
        <a:lstStyle/>
        <a:p>
          <a:endParaRPr lang="en-IN"/>
        </a:p>
      </dgm:t>
    </dgm:pt>
    <dgm:pt modelId="{A4CC17FA-43EC-42B9-B867-4078E765A369}" type="sibTrans" cxnId="{3E774C97-1F02-4F90-8626-DB20FE991EA7}">
      <dgm:prSet/>
      <dgm:spPr/>
      <dgm:t>
        <a:bodyPr/>
        <a:lstStyle/>
        <a:p>
          <a:endParaRPr lang="en-IN"/>
        </a:p>
      </dgm:t>
    </dgm:pt>
    <dgm:pt modelId="{315DAC90-ADE6-4173-859B-971FE22F9D68}">
      <dgm:prSet phldrT="[Text]"/>
      <dgm:spPr/>
      <dgm:t>
        <a:bodyPr/>
        <a:lstStyle/>
        <a:p>
          <a:r>
            <a:rPr lang="en-IN" b="1" i="0" dirty="0"/>
            <a:t>9) Inventory Optimization</a:t>
          </a:r>
          <a:endParaRPr lang="en-IN" dirty="0"/>
        </a:p>
      </dgm:t>
    </dgm:pt>
    <dgm:pt modelId="{E1651622-53FE-41DD-BDA6-1A7F529A90DD}" type="parTrans" cxnId="{259AD9C6-266C-4059-BB15-66AA14BC84D3}">
      <dgm:prSet/>
      <dgm:spPr/>
      <dgm:t>
        <a:bodyPr/>
        <a:lstStyle/>
        <a:p>
          <a:endParaRPr lang="en-IN"/>
        </a:p>
      </dgm:t>
    </dgm:pt>
    <dgm:pt modelId="{293249AB-7220-4051-8D42-D5BEC086FAD6}" type="sibTrans" cxnId="{259AD9C6-266C-4059-BB15-66AA14BC84D3}">
      <dgm:prSet/>
      <dgm:spPr/>
      <dgm:t>
        <a:bodyPr/>
        <a:lstStyle/>
        <a:p>
          <a:endParaRPr lang="en-IN"/>
        </a:p>
      </dgm:t>
    </dgm:pt>
    <dgm:pt modelId="{324506E0-C25A-4EB8-8DFC-FABF5F9D2BD7}" type="pres">
      <dgm:prSet presAssocID="{4A2C6985-A87F-4CEB-AAED-E781DE4AF5BA}" presName="Name0" presStyleCnt="0">
        <dgm:presLayoutVars>
          <dgm:dir/>
          <dgm:resizeHandles val="exact"/>
        </dgm:presLayoutVars>
      </dgm:prSet>
      <dgm:spPr/>
    </dgm:pt>
    <dgm:pt modelId="{F3A4628F-1ED7-4655-8201-ABDB1498D938}" type="pres">
      <dgm:prSet presAssocID="{86429F15-A1FC-44C3-8BF8-831FEF59C949}" presName="composite" presStyleCnt="0"/>
      <dgm:spPr/>
    </dgm:pt>
    <dgm:pt modelId="{0F93FC30-B354-4219-A29E-98711D99356D}" type="pres">
      <dgm:prSet presAssocID="{86429F15-A1FC-44C3-8BF8-831FEF59C949}" presName="bgChev" presStyleLbl="node1" presStyleIdx="0" presStyleCnt="3"/>
      <dgm:spPr>
        <a:solidFill>
          <a:srgbClr val="00B050"/>
        </a:solidFill>
      </dgm:spPr>
    </dgm:pt>
    <dgm:pt modelId="{287A77B4-A5B8-4979-A2A3-56AD421099C2}" type="pres">
      <dgm:prSet presAssocID="{86429F15-A1FC-44C3-8BF8-831FEF59C949}" presName="txNode" presStyleLbl="fgAcc1" presStyleIdx="0" presStyleCnt="3">
        <dgm:presLayoutVars>
          <dgm:bulletEnabled val="1"/>
        </dgm:presLayoutVars>
      </dgm:prSet>
      <dgm:spPr/>
    </dgm:pt>
    <dgm:pt modelId="{4EDD261E-B851-48A9-BD7C-843CE87AFE3F}" type="pres">
      <dgm:prSet presAssocID="{0309D3D4-9BE7-4A93-9BE7-D205FB44F675}" presName="compositeSpace" presStyleCnt="0"/>
      <dgm:spPr/>
    </dgm:pt>
    <dgm:pt modelId="{C08B6192-2308-40F1-9F94-3D53EBF9C16E}" type="pres">
      <dgm:prSet presAssocID="{AD66155A-B39C-4841-B9FD-3C049C9D04EF}" presName="composite" presStyleCnt="0"/>
      <dgm:spPr/>
    </dgm:pt>
    <dgm:pt modelId="{08131BDB-E6C1-4C0F-A0E7-EBB989CC4C07}" type="pres">
      <dgm:prSet presAssocID="{AD66155A-B39C-4841-B9FD-3C049C9D04EF}" presName="bgChev" presStyleLbl="node1" presStyleIdx="1" presStyleCnt="3"/>
      <dgm:spPr>
        <a:solidFill>
          <a:schemeClr val="tx1">
            <a:lumMod val="85000"/>
          </a:schemeClr>
        </a:solidFill>
      </dgm:spPr>
    </dgm:pt>
    <dgm:pt modelId="{52F12260-2A0C-4FB4-93CA-85A4A9FE1948}" type="pres">
      <dgm:prSet presAssocID="{AD66155A-B39C-4841-B9FD-3C049C9D04EF}" presName="txNode" presStyleLbl="fgAcc1" presStyleIdx="1" presStyleCnt="3">
        <dgm:presLayoutVars>
          <dgm:bulletEnabled val="1"/>
        </dgm:presLayoutVars>
      </dgm:prSet>
      <dgm:spPr/>
    </dgm:pt>
    <dgm:pt modelId="{6173D4C6-4CBE-429F-9593-1CC28EDA95B0}" type="pres">
      <dgm:prSet presAssocID="{A4CC17FA-43EC-42B9-B867-4078E765A369}" presName="compositeSpace" presStyleCnt="0"/>
      <dgm:spPr/>
    </dgm:pt>
    <dgm:pt modelId="{3B7988F1-155F-4FD5-B178-34744BC7988D}" type="pres">
      <dgm:prSet presAssocID="{315DAC90-ADE6-4173-859B-971FE22F9D68}" presName="composite" presStyleCnt="0"/>
      <dgm:spPr/>
    </dgm:pt>
    <dgm:pt modelId="{8A46D034-BE81-4A57-AB75-8ABA93F47F64}" type="pres">
      <dgm:prSet presAssocID="{315DAC90-ADE6-4173-859B-971FE22F9D68}" presName="bgChev" presStyleLbl="node1" presStyleIdx="2" presStyleCnt="3"/>
      <dgm:spPr>
        <a:solidFill>
          <a:schemeClr val="accent3">
            <a:lumMod val="75000"/>
          </a:schemeClr>
        </a:solidFill>
      </dgm:spPr>
    </dgm:pt>
    <dgm:pt modelId="{2FF651F8-2A43-4DCD-8A2B-A22B3E019948}" type="pres">
      <dgm:prSet presAssocID="{315DAC90-ADE6-4173-859B-971FE22F9D68}" presName="txNode" presStyleLbl="fgAcc1" presStyleIdx="2" presStyleCnt="3">
        <dgm:presLayoutVars>
          <dgm:bulletEnabled val="1"/>
        </dgm:presLayoutVars>
      </dgm:prSet>
      <dgm:spPr/>
    </dgm:pt>
  </dgm:ptLst>
  <dgm:cxnLst>
    <dgm:cxn modelId="{AE8E841D-7443-4C5E-A39C-421F600693DD}" type="presOf" srcId="{315DAC90-ADE6-4173-859B-971FE22F9D68}" destId="{2FF651F8-2A43-4DCD-8A2B-A22B3E019948}" srcOrd="0" destOrd="0" presId="urn:microsoft.com/office/officeart/2005/8/layout/chevronAccent+Icon"/>
    <dgm:cxn modelId="{3E774C97-1F02-4F90-8626-DB20FE991EA7}" srcId="{4A2C6985-A87F-4CEB-AAED-E781DE4AF5BA}" destId="{AD66155A-B39C-4841-B9FD-3C049C9D04EF}" srcOrd="1" destOrd="0" parTransId="{F50EF134-2F1B-4382-94B7-9F1F740AA973}" sibTransId="{A4CC17FA-43EC-42B9-B867-4078E765A369}"/>
    <dgm:cxn modelId="{854FC0AB-0EC0-4F59-9232-26B07A146B4E}" type="presOf" srcId="{AD66155A-B39C-4841-B9FD-3C049C9D04EF}" destId="{52F12260-2A0C-4FB4-93CA-85A4A9FE1948}" srcOrd="0" destOrd="0" presId="urn:microsoft.com/office/officeart/2005/8/layout/chevronAccent+Icon"/>
    <dgm:cxn modelId="{259AD9C6-266C-4059-BB15-66AA14BC84D3}" srcId="{4A2C6985-A87F-4CEB-AAED-E781DE4AF5BA}" destId="{315DAC90-ADE6-4173-859B-971FE22F9D68}" srcOrd="2" destOrd="0" parTransId="{E1651622-53FE-41DD-BDA6-1A7F529A90DD}" sibTransId="{293249AB-7220-4051-8D42-D5BEC086FAD6}"/>
    <dgm:cxn modelId="{7DF111C9-13BC-4D5F-B9F3-D75831F9BD09}" srcId="{4A2C6985-A87F-4CEB-AAED-E781DE4AF5BA}" destId="{86429F15-A1FC-44C3-8BF8-831FEF59C949}" srcOrd="0" destOrd="0" parTransId="{13C4F49A-9E88-4C2E-8A9B-D4A13E736EB3}" sibTransId="{0309D3D4-9BE7-4A93-9BE7-D205FB44F675}"/>
    <dgm:cxn modelId="{251674C9-7E62-41F8-9DBB-E9B27E385BE6}" type="presOf" srcId="{86429F15-A1FC-44C3-8BF8-831FEF59C949}" destId="{287A77B4-A5B8-4979-A2A3-56AD421099C2}" srcOrd="0" destOrd="0" presId="urn:microsoft.com/office/officeart/2005/8/layout/chevronAccent+Icon"/>
    <dgm:cxn modelId="{727F79D9-D0E1-4882-828E-61E09CB51B52}" type="presOf" srcId="{4A2C6985-A87F-4CEB-AAED-E781DE4AF5BA}" destId="{324506E0-C25A-4EB8-8DFC-FABF5F9D2BD7}" srcOrd="0" destOrd="0" presId="urn:microsoft.com/office/officeart/2005/8/layout/chevronAccent+Icon"/>
    <dgm:cxn modelId="{3CFBAA76-BC67-4EF9-9914-B2D91D43150A}" type="presParOf" srcId="{324506E0-C25A-4EB8-8DFC-FABF5F9D2BD7}" destId="{F3A4628F-1ED7-4655-8201-ABDB1498D938}" srcOrd="0" destOrd="0" presId="urn:microsoft.com/office/officeart/2005/8/layout/chevronAccent+Icon"/>
    <dgm:cxn modelId="{433F7DD0-5E99-474D-8C63-367816E36DE8}" type="presParOf" srcId="{F3A4628F-1ED7-4655-8201-ABDB1498D938}" destId="{0F93FC30-B354-4219-A29E-98711D99356D}" srcOrd="0" destOrd="0" presId="urn:microsoft.com/office/officeart/2005/8/layout/chevronAccent+Icon"/>
    <dgm:cxn modelId="{4FB3A730-88FC-4923-932D-8E228ECEF95E}" type="presParOf" srcId="{F3A4628F-1ED7-4655-8201-ABDB1498D938}" destId="{287A77B4-A5B8-4979-A2A3-56AD421099C2}" srcOrd="1" destOrd="0" presId="urn:microsoft.com/office/officeart/2005/8/layout/chevronAccent+Icon"/>
    <dgm:cxn modelId="{94466EFC-0E37-4FB9-AE2A-8E03F01852C1}" type="presParOf" srcId="{324506E0-C25A-4EB8-8DFC-FABF5F9D2BD7}" destId="{4EDD261E-B851-48A9-BD7C-843CE87AFE3F}" srcOrd="1" destOrd="0" presId="urn:microsoft.com/office/officeart/2005/8/layout/chevronAccent+Icon"/>
    <dgm:cxn modelId="{0619D186-5531-4FB2-9BF8-29C77E16347F}" type="presParOf" srcId="{324506E0-C25A-4EB8-8DFC-FABF5F9D2BD7}" destId="{C08B6192-2308-40F1-9F94-3D53EBF9C16E}" srcOrd="2" destOrd="0" presId="urn:microsoft.com/office/officeart/2005/8/layout/chevronAccent+Icon"/>
    <dgm:cxn modelId="{BADEE9D4-51F0-4E9E-AEBD-8637172D13AA}" type="presParOf" srcId="{C08B6192-2308-40F1-9F94-3D53EBF9C16E}" destId="{08131BDB-E6C1-4C0F-A0E7-EBB989CC4C07}" srcOrd="0" destOrd="0" presId="urn:microsoft.com/office/officeart/2005/8/layout/chevronAccent+Icon"/>
    <dgm:cxn modelId="{70FB71CD-706E-4D37-81E0-CC6D56CCA766}" type="presParOf" srcId="{C08B6192-2308-40F1-9F94-3D53EBF9C16E}" destId="{52F12260-2A0C-4FB4-93CA-85A4A9FE1948}" srcOrd="1" destOrd="0" presId="urn:microsoft.com/office/officeart/2005/8/layout/chevronAccent+Icon"/>
    <dgm:cxn modelId="{4CD98B13-FA13-4459-9640-3BDB548E54A2}" type="presParOf" srcId="{324506E0-C25A-4EB8-8DFC-FABF5F9D2BD7}" destId="{6173D4C6-4CBE-429F-9593-1CC28EDA95B0}" srcOrd="3" destOrd="0" presId="urn:microsoft.com/office/officeart/2005/8/layout/chevronAccent+Icon"/>
    <dgm:cxn modelId="{5C24D466-DBF1-427B-ADFB-1BDECC877782}" type="presParOf" srcId="{324506E0-C25A-4EB8-8DFC-FABF5F9D2BD7}" destId="{3B7988F1-155F-4FD5-B178-34744BC7988D}" srcOrd="4" destOrd="0" presId="urn:microsoft.com/office/officeart/2005/8/layout/chevronAccent+Icon"/>
    <dgm:cxn modelId="{59F0F808-B052-44AF-B4C2-B06A7EAA2CD7}" type="presParOf" srcId="{3B7988F1-155F-4FD5-B178-34744BC7988D}" destId="{8A46D034-BE81-4A57-AB75-8ABA93F47F64}" srcOrd="0" destOrd="0" presId="urn:microsoft.com/office/officeart/2005/8/layout/chevronAccent+Icon"/>
    <dgm:cxn modelId="{C0D89F7B-6549-47A3-8FBC-939044455248}" type="presParOf" srcId="{3B7988F1-155F-4FD5-B178-34744BC7988D}" destId="{2FF651F8-2A43-4DCD-8A2B-A22B3E019948}"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2C6985-A87F-4CEB-AAED-E781DE4AF5BA}" type="doc">
      <dgm:prSet loTypeId="urn:microsoft.com/office/officeart/2005/8/layout/chevronAccent+Icon" loCatId="officeonline" qsTypeId="urn:microsoft.com/office/officeart/2005/8/quickstyle/simple1" qsCatId="simple" csTypeId="urn:microsoft.com/office/officeart/2005/8/colors/accent1_2" csCatId="accent1" phldr="1"/>
      <dgm:spPr/>
    </dgm:pt>
    <dgm:pt modelId="{86429F15-A1FC-44C3-8BF8-831FEF59C949}">
      <dgm:prSet phldrT="[Text]"/>
      <dgm:spPr/>
      <dgm:t>
        <a:bodyPr/>
        <a:lstStyle/>
        <a:p>
          <a:r>
            <a:rPr lang="en-IN" b="1" i="0" dirty="0"/>
            <a:t>10) Marketing Strategies</a:t>
          </a:r>
          <a:endParaRPr lang="en-IN" dirty="0"/>
        </a:p>
      </dgm:t>
    </dgm:pt>
    <dgm:pt modelId="{13C4F49A-9E88-4C2E-8A9B-D4A13E736EB3}" type="parTrans" cxnId="{7DF111C9-13BC-4D5F-B9F3-D75831F9BD09}">
      <dgm:prSet/>
      <dgm:spPr/>
      <dgm:t>
        <a:bodyPr/>
        <a:lstStyle/>
        <a:p>
          <a:endParaRPr lang="en-IN"/>
        </a:p>
      </dgm:t>
    </dgm:pt>
    <dgm:pt modelId="{0309D3D4-9BE7-4A93-9BE7-D205FB44F675}" type="sibTrans" cxnId="{7DF111C9-13BC-4D5F-B9F3-D75831F9BD09}">
      <dgm:prSet/>
      <dgm:spPr/>
      <dgm:t>
        <a:bodyPr/>
        <a:lstStyle/>
        <a:p>
          <a:endParaRPr lang="en-IN"/>
        </a:p>
      </dgm:t>
    </dgm:pt>
    <dgm:pt modelId="{AD66155A-B39C-4841-B9FD-3C049C9D04EF}">
      <dgm:prSet phldrT="[Text]"/>
      <dgm:spPr/>
      <dgm:t>
        <a:bodyPr/>
        <a:lstStyle/>
        <a:p>
          <a:r>
            <a:rPr lang="en-IN" b="1" i="0" dirty="0"/>
            <a:t>11) A/B Testing</a:t>
          </a:r>
          <a:endParaRPr lang="en-IN" dirty="0"/>
        </a:p>
      </dgm:t>
    </dgm:pt>
    <dgm:pt modelId="{F50EF134-2F1B-4382-94B7-9F1F740AA973}" type="parTrans" cxnId="{3E774C97-1F02-4F90-8626-DB20FE991EA7}">
      <dgm:prSet/>
      <dgm:spPr/>
      <dgm:t>
        <a:bodyPr/>
        <a:lstStyle/>
        <a:p>
          <a:endParaRPr lang="en-IN"/>
        </a:p>
      </dgm:t>
    </dgm:pt>
    <dgm:pt modelId="{A4CC17FA-43EC-42B9-B867-4078E765A369}" type="sibTrans" cxnId="{3E774C97-1F02-4F90-8626-DB20FE991EA7}">
      <dgm:prSet/>
      <dgm:spPr/>
      <dgm:t>
        <a:bodyPr/>
        <a:lstStyle/>
        <a:p>
          <a:endParaRPr lang="en-IN"/>
        </a:p>
      </dgm:t>
    </dgm:pt>
    <dgm:pt modelId="{315DAC90-ADE6-4173-859B-971FE22F9D68}">
      <dgm:prSet phldrT="[Text]"/>
      <dgm:spPr/>
      <dgm:t>
        <a:bodyPr/>
        <a:lstStyle/>
        <a:p>
          <a:r>
            <a:rPr lang="en-IN" b="1" i="0" dirty="0"/>
            <a:t>12) Customer Feedback Integration</a:t>
          </a:r>
          <a:endParaRPr lang="en-IN" dirty="0"/>
        </a:p>
      </dgm:t>
    </dgm:pt>
    <dgm:pt modelId="{E1651622-53FE-41DD-BDA6-1A7F529A90DD}" type="parTrans" cxnId="{259AD9C6-266C-4059-BB15-66AA14BC84D3}">
      <dgm:prSet/>
      <dgm:spPr/>
      <dgm:t>
        <a:bodyPr/>
        <a:lstStyle/>
        <a:p>
          <a:endParaRPr lang="en-IN"/>
        </a:p>
      </dgm:t>
    </dgm:pt>
    <dgm:pt modelId="{293249AB-7220-4051-8D42-D5BEC086FAD6}" type="sibTrans" cxnId="{259AD9C6-266C-4059-BB15-66AA14BC84D3}">
      <dgm:prSet/>
      <dgm:spPr/>
      <dgm:t>
        <a:bodyPr/>
        <a:lstStyle/>
        <a:p>
          <a:endParaRPr lang="en-IN"/>
        </a:p>
      </dgm:t>
    </dgm:pt>
    <dgm:pt modelId="{324506E0-C25A-4EB8-8DFC-FABF5F9D2BD7}" type="pres">
      <dgm:prSet presAssocID="{4A2C6985-A87F-4CEB-AAED-E781DE4AF5BA}" presName="Name0" presStyleCnt="0">
        <dgm:presLayoutVars>
          <dgm:dir/>
          <dgm:resizeHandles val="exact"/>
        </dgm:presLayoutVars>
      </dgm:prSet>
      <dgm:spPr/>
    </dgm:pt>
    <dgm:pt modelId="{F3A4628F-1ED7-4655-8201-ABDB1498D938}" type="pres">
      <dgm:prSet presAssocID="{86429F15-A1FC-44C3-8BF8-831FEF59C949}" presName="composite" presStyleCnt="0"/>
      <dgm:spPr/>
    </dgm:pt>
    <dgm:pt modelId="{0F93FC30-B354-4219-A29E-98711D99356D}" type="pres">
      <dgm:prSet presAssocID="{86429F15-A1FC-44C3-8BF8-831FEF59C949}" presName="bgChev" presStyleLbl="node1" presStyleIdx="0" presStyleCnt="3"/>
      <dgm:spPr>
        <a:solidFill>
          <a:schemeClr val="tx1"/>
        </a:solidFill>
      </dgm:spPr>
    </dgm:pt>
    <dgm:pt modelId="{287A77B4-A5B8-4979-A2A3-56AD421099C2}" type="pres">
      <dgm:prSet presAssocID="{86429F15-A1FC-44C3-8BF8-831FEF59C949}" presName="txNode" presStyleLbl="fgAcc1" presStyleIdx="0" presStyleCnt="3">
        <dgm:presLayoutVars>
          <dgm:bulletEnabled val="1"/>
        </dgm:presLayoutVars>
      </dgm:prSet>
      <dgm:spPr/>
    </dgm:pt>
    <dgm:pt modelId="{4EDD261E-B851-48A9-BD7C-843CE87AFE3F}" type="pres">
      <dgm:prSet presAssocID="{0309D3D4-9BE7-4A93-9BE7-D205FB44F675}" presName="compositeSpace" presStyleCnt="0"/>
      <dgm:spPr/>
    </dgm:pt>
    <dgm:pt modelId="{C08B6192-2308-40F1-9F94-3D53EBF9C16E}" type="pres">
      <dgm:prSet presAssocID="{AD66155A-B39C-4841-B9FD-3C049C9D04EF}" presName="composite" presStyleCnt="0"/>
      <dgm:spPr/>
    </dgm:pt>
    <dgm:pt modelId="{08131BDB-E6C1-4C0F-A0E7-EBB989CC4C07}" type="pres">
      <dgm:prSet presAssocID="{AD66155A-B39C-4841-B9FD-3C049C9D04EF}" presName="bgChev" presStyleLbl="node1" presStyleIdx="1" presStyleCnt="3"/>
      <dgm:spPr>
        <a:solidFill>
          <a:schemeClr val="accent1">
            <a:lumMod val="40000"/>
            <a:lumOff val="60000"/>
          </a:schemeClr>
        </a:solidFill>
        <a:ln>
          <a:solidFill>
            <a:schemeClr val="accent2">
              <a:lumMod val="40000"/>
              <a:lumOff val="60000"/>
            </a:schemeClr>
          </a:solidFill>
        </a:ln>
      </dgm:spPr>
    </dgm:pt>
    <dgm:pt modelId="{52F12260-2A0C-4FB4-93CA-85A4A9FE1948}" type="pres">
      <dgm:prSet presAssocID="{AD66155A-B39C-4841-B9FD-3C049C9D04EF}" presName="txNode" presStyleLbl="fgAcc1" presStyleIdx="1" presStyleCnt="3">
        <dgm:presLayoutVars>
          <dgm:bulletEnabled val="1"/>
        </dgm:presLayoutVars>
      </dgm:prSet>
      <dgm:spPr/>
    </dgm:pt>
    <dgm:pt modelId="{6173D4C6-4CBE-429F-9593-1CC28EDA95B0}" type="pres">
      <dgm:prSet presAssocID="{A4CC17FA-43EC-42B9-B867-4078E765A369}" presName="compositeSpace" presStyleCnt="0"/>
      <dgm:spPr/>
    </dgm:pt>
    <dgm:pt modelId="{3B7988F1-155F-4FD5-B178-34744BC7988D}" type="pres">
      <dgm:prSet presAssocID="{315DAC90-ADE6-4173-859B-971FE22F9D68}" presName="composite" presStyleCnt="0"/>
      <dgm:spPr/>
    </dgm:pt>
    <dgm:pt modelId="{8A46D034-BE81-4A57-AB75-8ABA93F47F64}" type="pres">
      <dgm:prSet presAssocID="{315DAC90-ADE6-4173-859B-971FE22F9D68}" presName="bgChev" presStyleLbl="node1" presStyleIdx="2" presStyleCnt="3"/>
      <dgm:spPr>
        <a:solidFill>
          <a:schemeClr val="accent2">
            <a:lumMod val="60000"/>
            <a:lumOff val="40000"/>
          </a:schemeClr>
        </a:solidFill>
      </dgm:spPr>
    </dgm:pt>
    <dgm:pt modelId="{2FF651F8-2A43-4DCD-8A2B-A22B3E019948}" type="pres">
      <dgm:prSet presAssocID="{315DAC90-ADE6-4173-859B-971FE22F9D68}" presName="txNode" presStyleLbl="fgAcc1" presStyleIdx="2" presStyleCnt="3">
        <dgm:presLayoutVars>
          <dgm:bulletEnabled val="1"/>
        </dgm:presLayoutVars>
      </dgm:prSet>
      <dgm:spPr/>
    </dgm:pt>
  </dgm:ptLst>
  <dgm:cxnLst>
    <dgm:cxn modelId="{AE8E841D-7443-4C5E-A39C-421F600693DD}" type="presOf" srcId="{315DAC90-ADE6-4173-859B-971FE22F9D68}" destId="{2FF651F8-2A43-4DCD-8A2B-A22B3E019948}" srcOrd="0" destOrd="0" presId="urn:microsoft.com/office/officeart/2005/8/layout/chevronAccent+Icon"/>
    <dgm:cxn modelId="{3E774C97-1F02-4F90-8626-DB20FE991EA7}" srcId="{4A2C6985-A87F-4CEB-AAED-E781DE4AF5BA}" destId="{AD66155A-B39C-4841-B9FD-3C049C9D04EF}" srcOrd="1" destOrd="0" parTransId="{F50EF134-2F1B-4382-94B7-9F1F740AA973}" sibTransId="{A4CC17FA-43EC-42B9-B867-4078E765A369}"/>
    <dgm:cxn modelId="{854FC0AB-0EC0-4F59-9232-26B07A146B4E}" type="presOf" srcId="{AD66155A-B39C-4841-B9FD-3C049C9D04EF}" destId="{52F12260-2A0C-4FB4-93CA-85A4A9FE1948}" srcOrd="0" destOrd="0" presId="urn:microsoft.com/office/officeart/2005/8/layout/chevronAccent+Icon"/>
    <dgm:cxn modelId="{259AD9C6-266C-4059-BB15-66AA14BC84D3}" srcId="{4A2C6985-A87F-4CEB-AAED-E781DE4AF5BA}" destId="{315DAC90-ADE6-4173-859B-971FE22F9D68}" srcOrd="2" destOrd="0" parTransId="{E1651622-53FE-41DD-BDA6-1A7F529A90DD}" sibTransId="{293249AB-7220-4051-8D42-D5BEC086FAD6}"/>
    <dgm:cxn modelId="{7DF111C9-13BC-4D5F-B9F3-D75831F9BD09}" srcId="{4A2C6985-A87F-4CEB-AAED-E781DE4AF5BA}" destId="{86429F15-A1FC-44C3-8BF8-831FEF59C949}" srcOrd="0" destOrd="0" parTransId="{13C4F49A-9E88-4C2E-8A9B-D4A13E736EB3}" sibTransId="{0309D3D4-9BE7-4A93-9BE7-D205FB44F675}"/>
    <dgm:cxn modelId="{251674C9-7E62-41F8-9DBB-E9B27E385BE6}" type="presOf" srcId="{86429F15-A1FC-44C3-8BF8-831FEF59C949}" destId="{287A77B4-A5B8-4979-A2A3-56AD421099C2}" srcOrd="0" destOrd="0" presId="urn:microsoft.com/office/officeart/2005/8/layout/chevronAccent+Icon"/>
    <dgm:cxn modelId="{727F79D9-D0E1-4882-828E-61E09CB51B52}" type="presOf" srcId="{4A2C6985-A87F-4CEB-AAED-E781DE4AF5BA}" destId="{324506E0-C25A-4EB8-8DFC-FABF5F9D2BD7}" srcOrd="0" destOrd="0" presId="urn:microsoft.com/office/officeart/2005/8/layout/chevronAccent+Icon"/>
    <dgm:cxn modelId="{3CFBAA76-BC67-4EF9-9914-B2D91D43150A}" type="presParOf" srcId="{324506E0-C25A-4EB8-8DFC-FABF5F9D2BD7}" destId="{F3A4628F-1ED7-4655-8201-ABDB1498D938}" srcOrd="0" destOrd="0" presId="urn:microsoft.com/office/officeart/2005/8/layout/chevronAccent+Icon"/>
    <dgm:cxn modelId="{433F7DD0-5E99-474D-8C63-367816E36DE8}" type="presParOf" srcId="{F3A4628F-1ED7-4655-8201-ABDB1498D938}" destId="{0F93FC30-B354-4219-A29E-98711D99356D}" srcOrd="0" destOrd="0" presId="urn:microsoft.com/office/officeart/2005/8/layout/chevronAccent+Icon"/>
    <dgm:cxn modelId="{4FB3A730-88FC-4923-932D-8E228ECEF95E}" type="presParOf" srcId="{F3A4628F-1ED7-4655-8201-ABDB1498D938}" destId="{287A77B4-A5B8-4979-A2A3-56AD421099C2}" srcOrd="1" destOrd="0" presId="urn:microsoft.com/office/officeart/2005/8/layout/chevronAccent+Icon"/>
    <dgm:cxn modelId="{94466EFC-0E37-4FB9-AE2A-8E03F01852C1}" type="presParOf" srcId="{324506E0-C25A-4EB8-8DFC-FABF5F9D2BD7}" destId="{4EDD261E-B851-48A9-BD7C-843CE87AFE3F}" srcOrd="1" destOrd="0" presId="urn:microsoft.com/office/officeart/2005/8/layout/chevronAccent+Icon"/>
    <dgm:cxn modelId="{0619D186-5531-4FB2-9BF8-29C77E16347F}" type="presParOf" srcId="{324506E0-C25A-4EB8-8DFC-FABF5F9D2BD7}" destId="{C08B6192-2308-40F1-9F94-3D53EBF9C16E}" srcOrd="2" destOrd="0" presId="urn:microsoft.com/office/officeart/2005/8/layout/chevronAccent+Icon"/>
    <dgm:cxn modelId="{BADEE9D4-51F0-4E9E-AEBD-8637172D13AA}" type="presParOf" srcId="{C08B6192-2308-40F1-9F94-3D53EBF9C16E}" destId="{08131BDB-E6C1-4C0F-A0E7-EBB989CC4C07}" srcOrd="0" destOrd="0" presId="urn:microsoft.com/office/officeart/2005/8/layout/chevronAccent+Icon"/>
    <dgm:cxn modelId="{70FB71CD-706E-4D37-81E0-CC6D56CCA766}" type="presParOf" srcId="{C08B6192-2308-40F1-9F94-3D53EBF9C16E}" destId="{52F12260-2A0C-4FB4-93CA-85A4A9FE1948}" srcOrd="1" destOrd="0" presId="urn:microsoft.com/office/officeart/2005/8/layout/chevronAccent+Icon"/>
    <dgm:cxn modelId="{4CD98B13-FA13-4459-9640-3BDB548E54A2}" type="presParOf" srcId="{324506E0-C25A-4EB8-8DFC-FABF5F9D2BD7}" destId="{6173D4C6-4CBE-429F-9593-1CC28EDA95B0}" srcOrd="3" destOrd="0" presId="urn:microsoft.com/office/officeart/2005/8/layout/chevronAccent+Icon"/>
    <dgm:cxn modelId="{5C24D466-DBF1-427B-ADFB-1BDECC877782}" type="presParOf" srcId="{324506E0-C25A-4EB8-8DFC-FABF5F9D2BD7}" destId="{3B7988F1-155F-4FD5-B178-34744BC7988D}" srcOrd="4" destOrd="0" presId="urn:microsoft.com/office/officeart/2005/8/layout/chevronAccent+Icon"/>
    <dgm:cxn modelId="{59F0F808-B052-44AF-B4C2-B06A7EAA2CD7}" type="presParOf" srcId="{3B7988F1-155F-4FD5-B178-34744BC7988D}" destId="{8A46D034-BE81-4A57-AB75-8ABA93F47F64}" srcOrd="0" destOrd="0" presId="urn:microsoft.com/office/officeart/2005/8/layout/chevronAccent+Icon"/>
    <dgm:cxn modelId="{C0D89F7B-6549-47A3-8FBC-939044455248}" type="presParOf" srcId="{3B7988F1-155F-4FD5-B178-34744BC7988D}" destId="{2FF651F8-2A43-4DCD-8A2B-A22B3E019948}" srcOrd="1" destOrd="0" presId="urn:microsoft.com/office/officeart/2005/8/layout/chevronAccent+Icon"/>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A2C6985-A87F-4CEB-AAED-E781DE4AF5BA}" type="doc">
      <dgm:prSet loTypeId="urn:microsoft.com/office/officeart/2005/8/layout/chevronAccent+Icon" loCatId="officeonline" qsTypeId="urn:microsoft.com/office/officeart/2005/8/quickstyle/simple1" qsCatId="simple" csTypeId="urn:microsoft.com/office/officeart/2005/8/colors/accent1_2" csCatId="accent1" phldr="1"/>
      <dgm:spPr/>
    </dgm:pt>
    <dgm:pt modelId="{86429F15-A1FC-44C3-8BF8-831FEF59C949}">
      <dgm:prSet phldrT="[Text]"/>
      <dgm:spPr/>
      <dgm:t>
        <a:bodyPr/>
        <a:lstStyle/>
        <a:p>
          <a:r>
            <a:rPr lang="en-IN" b="1" i="0" dirty="0"/>
            <a:t>13) Privacy and Security</a:t>
          </a:r>
          <a:endParaRPr lang="en-IN" dirty="0"/>
        </a:p>
      </dgm:t>
    </dgm:pt>
    <dgm:pt modelId="{13C4F49A-9E88-4C2E-8A9B-D4A13E736EB3}" type="parTrans" cxnId="{7DF111C9-13BC-4D5F-B9F3-D75831F9BD09}">
      <dgm:prSet/>
      <dgm:spPr/>
      <dgm:t>
        <a:bodyPr/>
        <a:lstStyle/>
        <a:p>
          <a:endParaRPr lang="en-IN"/>
        </a:p>
      </dgm:t>
    </dgm:pt>
    <dgm:pt modelId="{0309D3D4-9BE7-4A93-9BE7-D205FB44F675}" type="sibTrans" cxnId="{7DF111C9-13BC-4D5F-B9F3-D75831F9BD09}">
      <dgm:prSet/>
      <dgm:spPr/>
      <dgm:t>
        <a:bodyPr/>
        <a:lstStyle/>
        <a:p>
          <a:endParaRPr lang="en-IN"/>
        </a:p>
      </dgm:t>
    </dgm:pt>
    <dgm:pt modelId="{AD66155A-B39C-4841-B9FD-3C049C9D04EF}">
      <dgm:prSet phldrT="[Text]"/>
      <dgm:spPr/>
      <dgm:t>
        <a:bodyPr/>
        <a:lstStyle/>
        <a:p>
          <a:r>
            <a:rPr lang="en-IN" b="1" i="0" dirty="0"/>
            <a:t>14) Scaling and Integration</a:t>
          </a:r>
          <a:endParaRPr lang="en-IN" dirty="0"/>
        </a:p>
      </dgm:t>
    </dgm:pt>
    <dgm:pt modelId="{F50EF134-2F1B-4382-94B7-9F1F740AA973}" type="parTrans" cxnId="{3E774C97-1F02-4F90-8626-DB20FE991EA7}">
      <dgm:prSet/>
      <dgm:spPr/>
      <dgm:t>
        <a:bodyPr/>
        <a:lstStyle/>
        <a:p>
          <a:endParaRPr lang="en-IN"/>
        </a:p>
      </dgm:t>
    </dgm:pt>
    <dgm:pt modelId="{A4CC17FA-43EC-42B9-B867-4078E765A369}" type="sibTrans" cxnId="{3E774C97-1F02-4F90-8626-DB20FE991EA7}">
      <dgm:prSet/>
      <dgm:spPr/>
      <dgm:t>
        <a:bodyPr/>
        <a:lstStyle/>
        <a:p>
          <a:endParaRPr lang="en-IN"/>
        </a:p>
      </dgm:t>
    </dgm:pt>
    <dgm:pt modelId="{315DAC90-ADE6-4173-859B-971FE22F9D68}">
      <dgm:prSet phldrT="[Text]"/>
      <dgm:spPr/>
      <dgm:t>
        <a:bodyPr/>
        <a:lstStyle/>
        <a:p>
          <a:r>
            <a:rPr lang="en-IN" b="1" i="0" dirty="0"/>
            <a:t>15)Final Presentation and Reporting</a:t>
          </a:r>
          <a:endParaRPr lang="en-IN" b="0" i="0" dirty="0"/>
        </a:p>
        <a:p>
          <a:endParaRPr lang="en-IN" dirty="0"/>
        </a:p>
      </dgm:t>
    </dgm:pt>
    <dgm:pt modelId="{E1651622-53FE-41DD-BDA6-1A7F529A90DD}" type="parTrans" cxnId="{259AD9C6-266C-4059-BB15-66AA14BC84D3}">
      <dgm:prSet/>
      <dgm:spPr/>
      <dgm:t>
        <a:bodyPr/>
        <a:lstStyle/>
        <a:p>
          <a:endParaRPr lang="en-IN"/>
        </a:p>
      </dgm:t>
    </dgm:pt>
    <dgm:pt modelId="{293249AB-7220-4051-8D42-D5BEC086FAD6}" type="sibTrans" cxnId="{259AD9C6-266C-4059-BB15-66AA14BC84D3}">
      <dgm:prSet/>
      <dgm:spPr/>
      <dgm:t>
        <a:bodyPr/>
        <a:lstStyle/>
        <a:p>
          <a:endParaRPr lang="en-IN"/>
        </a:p>
      </dgm:t>
    </dgm:pt>
    <dgm:pt modelId="{324506E0-C25A-4EB8-8DFC-FABF5F9D2BD7}" type="pres">
      <dgm:prSet presAssocID="{4A2C6985-A87F-4CEB-AAED-E781DE4AF5BA}" presName="Name0" presStyleCnt="0">
        <dgm:presLayoutVars>
          <dgm:dir/>
          <dgm:resizeHandles val="exact"/>
        </dgm:presLayoutVars>
      </dgm:prSet>
      <dgm:spPr/>
    </dgm:pt>
    <dgm:pt modelId="{F3A4628F-1ED7-4655-8201-ABDB1498D938}" type="pres">
      <dgm:prSet presAssocID="{86429F15-A1FC-44C3-8BF8-831FEF59C949}" presName="composite" presStyleCnt="0"/>
      <dgm:spPr/>
    </dgm:pt>
    <dgm:pt modelId="{0F93FC30-B354-4219-A29E-98711D99356D}" type="pres">
      <dgm:prSet presAssocID="{86429F15-A1FC-44C3-8BF8-831FEF59C949}" presName="bgChev" presStyleLbl="node1" presStyleIdx="0" presStyleCnt="3"/>
      <dgm:spPr>
        <a:solidFill>
          <a:schemeClr val="bg2">
            <a:lumMod val="60000"/>
            <a:lumOff val="40000"/>
          </a:schemeClr>
        </a:solidFill>
      </dgm:spPr>
    </dgm:pt>
    <dgm:pt modelId="{287A77B4-A5B8-4979-A2A3-56AD421099C2}" type="pres">
      <dgm:prSet presAssocID="{86429F15-A1FC-44C3-8BF8-831FEF59C949}" presName="txNode" presStyleLbl="fgAcc1" presStyleIdx="0" presStyleCnt="3">
        <dgm:presLayoutVars>
          <dgm:bulletEnabled val="1"/>
        </dgm:presLayoutVars>
      </dgm:prSet>
      <dgm:spPr/>
    </dgm:pt>
    <dgm:pt modelId="{4EDD261E-B851-48A9-BD7C-843CE87AFE3F}" type="pres">
      <dgm:prSet presAssocID="{0309D3D4-9BE7-4A93-9BE7-D205FB44F675}" presName="compositeSpace" presStyleCnt="0"/>
      <dgm:spPr/>
    </dgm:pt>
    <dgm:pt modelId="{C08B6192-2308-40F1-9F94-3D53EBF9C16E}" type="pres">
      <dgm:prSet presAssocID="{AD66155A-B39C-4841-B9FD-3C049C9D04EF}" presName="composite" presStyleCnt="0"/>
      <dgm:spPr/>
    </dgm:pt>
    <dgm:pt modelId="{08131BDB-E6C1-4C0F-A0E7-EBB989CC4C07}" type="pres">
      <dgm:prSet presAssocID="{AD66155A-B39C-4841-B9FD-3C049C9D04EF}" presName="bgChev" presStyleLbl="node1" presStyleIdx="1" presStyleCnt="3"/>
      <dgm:spPr>
        <a:solidFill>
          <a:srgbClr val="FFFF00"/>
        </a:solidFill>
      </dgm:spPr>
    </dgm:pt>
    <dgm:pt modelId="{52F12260-2A0C-4FB4-93CA-85A4A9FE1948}" type="pres">
      <dgm:prSet presAssocID="{AD66155A-B39C-4841-B9FD-3C049C9D04EF}" presName="txNode" presStyleLbl="fgAcc1" presStyleIdx="1" presStyleCnt="3">
        <dgm:presLayoutVars>
          <dgm:bulletEnabled val="1"/>
        </dgm:presLayoutVars>
      </dgm:prSet>
      <dgm:spPr/>
    </dgm:pt>
    <dgm:pt modelId="{6173D4C6-4CBE-429F-9593-1CC28EDA95B0}" type="pres">
      <dgm:prSet presAssocID="{A4CC17FA-43EC-42B9-B867-4078E765A369}" presName="compositeSpace" presStyleCnt="0"/>
      <dgm:spPr/>
    </dgm:pt>
    <dgm:pt modelId="{3B7988F1-155F-4FD5-B178-34744BC7988D}" type="pres">
      <dgm:prSet presAssocID="{315DAC90-ADE6-4173-859B-971FE22F9D68}" presName="composite" presStyleCnt="0"/>
      <dgm:spPr/>
    </dgm:pt>
    <dgm:pt modelId="{8A46D034-BE81-4A57-AB75-8ABA93F47F64}" type="pres">
      <dgm:prSet presAssocID="{315DAC90-ADE6-4173-859B-971FE22F9D68}" presName="bgChev" presStyleLbl="node1" presStyleIdx="2" presStyleCnt="3"/>
      <dgm:spPr/>
    </dgm:pt>
    <dgm:pt modelId="{2FF651F8-2A43-4DCD-8A2B-A22B3E019948}" type="pres">
      <dgm:prSet presAssocID="{315DAC90-ADE6-4173-859B-971FE22F9D68}" presName="txNode" presStyleLbl="fgAcc1" presStyleIdx="2" presStyleCnt="3">
        <dgm:presLayoutVars>
          <dgm:bulletEnabled val="1"/>
        </dgm:presLayoutVars>
      </dgm:prSet>
      <dgm:spPr/>
    </dgm:pt>
  </dgm:ptLst>
  <dgm:cxnLst>
    <dgm:cxn modelId="{AE8E841D-7443-4C5E-A39C-421F600693DD}" type="presOf" srcId="{315DAC90-ADE6-4173-859B-971FE22F9D68}" destId="{2FF651F8-2A43-4DCD-8A2B-A22B3E019948}" srcOrd="0" destOrd="0" presId="urn:microsoft.com/office/officeart/2005/8/layout/chevronAccent+Icon"/>
    <dgm:cxn modelId="{3E774C97-1F02-4F90-8626-DB20FE991EA7}" srcId="{4A2C6985-A87F-4CEB-AAED-E781DE4AF5BA}" destId="{AD66155A-B39C-4841-B9FD-3C049C9D04EF}" srcOrd="1" destOrd="0" parTransId="{F50EF134-2F1B-4382-94B7-9F1F740AA973}" sibTransId="{A4CC17FA-43EC-42B9-B867-4078E765A369}"/>
    <dgm:cxn modelId="{854FC0AB-0EC0-4F59-9232-26B07A146B4E}" type="presOf" srcId="{AD66155A-B39C-4841-B9FD-3C049C9D04EF}" destId="{52F12260-2A0C-4FB4-93CA-85A4A9FE1948}" srcOrd="0" destOrd="0" presId="urn:microsoft.com/office/officeart/2005/8/layout/chevronAccent+Icon"/>
    <dgm:cxn modelId="{259AD9C6-266C-4059-BB15-66AA14BC84D3}" srcId="{4A2C6985-A87F-4CEB-AAED-E781DE4AF5BA}" destId="{315DAC90-ADE6-4173-859B-971FE22F9D68}" srcOrd="2" destOrd="0" parTransId="{E1651622-53FE-41DD-BDA6-1A7F529A90DD}" sibTransId="{293249AB-7220-4051-8D42-D5BEC086FAD6}"/>
    <dgm:cxn modelId="{7DF111C9-13BC-4D5F-B9F3-D75831F9BD09}" srcId="{4A2C6985-A87F-4CEB-AAED-E781DE4AF5BA}" destId="{86429F15-A1FC-44C3-8BF8-831FEF59C949}" srcOrd="0" destOrd="0" parTransId="{13C4F49A-9E88-4C2E-8A9B-D4A13E736EB3}" sibTransId="{0309D3D4-9BE7-4A93-9BE7-D205FB44F675}"/>
    <dgm:cxn modelId="{251674C9-7E62-41F8-9DBB-E9B27E385BE6}" type="presOf" srcId="{86429F15-A1FC-44C3-8BF8-831FEF59C949}" destId="{287A77B4-A5B8-4979-A2A3-56AD421099C2}" srcOrd="0" destOrd="0" presId="urn:microsoft.com/office/officeart/2005/8/layout/chevronAccent+Icon"/>
    <dgm:cxn modelId="{727F79D9-D0E1-4882-828E-61E09CB51B52}" type="presOf" srcId="{4A2C6985-A87F-4CEB-AAED-E781DE4AF5BA}" destId="{324506E0-C25A-4EB8-8DFC-FABF5F9D2BD7}" srcOrd="0" destOrd="0" presId="urn:microsoft.com/office/officeart/2005/8/layout/chevronAccent+Icon"/>
    <dgm:cxn modelId="{3CFBAA76-BC67-4EF9-9914-B2D91D43150A}" type="presParOf" srcId="{324506E0-C25A-4EB8-8DFC-FABF5F9D2BD7}" destId="{F3A4628F-1ED7-4655-8201-ABDB1498D938}" srcOrd="0" destOrd="0" presId="urn:microsoft.com/office/officeart/2005/8/layout/chevronAccent+Icon"/>
    <dgm:cxn modelId="{433F7DD0-5E99-474D-8C63-367816E36DE8}" type="presParOf" srcId="{F3A4628F-1ED7-4655-8201-ABDB1498D938}" destId="{0F93FC30-B354-4219-A29E-98711D99356D}" srcOrd="0" destOrd="0" presId="urn:microsoft.com/office/officeart/2005/8/layout/chevronAccent+Icon"/>
    <dgm:cxn modelId="{4FB3A730-88FC-4923-932D-8E228ECEF95E}" type="presParOf" srcId="{F3A4628F-1ED7-4655-8201-ABDB1498D938}" destId="{287A77B4-A5B8-4979-A2A3-56AD421099C2}" srcOrd="1" destOrd="0" presId="urn:microsoft.com/office/officeart/2005/8/layout/chevronAccent+Icon"/>
    <dgm:cxn modelId="{94466EFC-0E37-4FB9-AE2A-8E03F01852C1}" type="presParOf" srcId="{324506E0-C25A-4EB8-8DFC-FABF5F9D2BD7}" destId="{4EDD261E-B851-48A9-BD7C-843CE87AFE3F}" srcOrd="1" destOrd="0" presId="urn:microsoft.com/office/officeart/2005/8/layout/chevronAccent+Icon"/>
    <dgm:cxn modelId="{0619D186-5531-4FB2-9BF8-29C77E16347F}" type="presParOf" srcId="{324506E0-C25A-4EB8-8DFC-FABF5F9D2BD7}" destId="{C08B6192-2308-40F1-9F94-3D53EBF9C16E}" srcOrd="2" destOrd="0" presId="urn:microsoft.com/office/officeart/2005/8/layout/chevronAccent+Icon"/>
    <dgm:cxn modelId="{BADEE9D4-51F0-4E9E-AEBD-8637172D13AA}" type="presParOf" srcId="{C08B6192-2308-40F1-9F94-3D53EBF9C16E}" destId="{08131BDB-E6C1-4C0F-A0E7-EBB989CC4C07}" srcOrd="0" destOrd="0" presId="urn:microsoft.com/office/officeart/2005/8/layout/chevronAccent+Icon"/>
    <dgm:cxn modelId="{70FB71CD-706E-4D37-81E0-CC6D56CCA766}" type="presParOf" srcId="{C08B6192-2308-40F1-9F94-3D53EBF9C16E}" destId="{52F12260-2A0C-4FB4-93CA-85A4A9FE1948}" srcOrd="1" destOrd="0" presId="urn:microsoft.com/office/officeart/2005/8/layout/chevronAccent+Icon"/>
    <dgm:cxn modelId="{4CD98B13-FA13-4459-9640-3BDB548E54A2}" type="presParOf" srcId="{324506E0-C25A-4EB8-8DFC-FABF5F9D2BD7}" destId="{6173D4C6-4CBE-429F-9593-1CC28EDA95B0}" srcOrd="3" destOrd="0" presId="urn:microsoft.com/office/officeart/2005/8/layout/chevronAccent+Icon"/>
    <dgm:cxn modelId="{5C24D466-DBF1-427B-ADFB-1BDECC877782}" type="presParOf" srcId="{324506E0-C25A-4EB8-8DFC-FABF5F9D2BD7}" destId="{3B7988F1-155F-4FD5-B178-34744BC7988D}" srcOrd="4" destOrd="0" presId="urn:microsoft.com/office/officeart/2005/8/layout/chevronAccent+Icon"/>
    <dgm:cxn modelId="{59F0F808-B052-44AF-B4C2-B06A7EAA2CD7}" type="presParOf" srcId="{3B7988F1-155F-4FD5-B178-34744BC7988D}" destId="{8A46D034-BE81-4A57-AB75-8ABA93F47F64}" srcOrd="0" destOrd="0" presId="urn:microsoft.com/office/officeart/2005/8/layout/chevronAccent+Icon"/>
    <dgm:cxn modelId="{C0D89F7B-6549-47A3-8FBC-939044455248}" type="presParOf" srcId="{3B7988F1-155F-4FD5-B178-34744BC7988D}" destId="{2FF651F8-2A43-4DCD-8A2B-A22B3E019948}" srcOrd="1" destOrd="0" presId="urn:microsoft.com/office/officeart/2005/8/layout/chevronAccent+Icon"/>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93FC30-B354-4219-A29E-98711D99356D}">
      <dsp:nvSpPr>
        <dsp:cNvPr id="0" name=""/>
        <dsp:cNvSpPr/>
      </dsp:nvSpPr>
      <dsp:spPr>
        <a:xfrm>
          <a:off x="696" y="1020119"/>
          <a:ext cx="1750645" cy="675749"/>
        </a:xfrm>
        <a:prstGeom prst="chevron">
          <a:avLst>
            <a:gd name="adj" fmla="val 40000"/>
          </a:avLst>
        </a:prstGeom>
        <a:solidFill>
          <a:schemeClr val="bg2">
            <a:lumMod val="60000"/>
            <a:lum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7A77B4-A5B8-4979-A2A3-56AD421099C2}">
      <dsp:nvSpPr>
        <dsp:cNvPr id="0" name=""/>
        <dsp:cNvSpPr/>
      </dsp:nvSpPr>
      <dsp:spPr>
        <a:xfrm>
          <a:off x="467535"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b="1" i="0" kern="1200" dirty="0"/>
            <a:t>1)Project Initiation</a:t>
          </a:r>
          <a:endParaRPr lang="en-IN" sz="1100" kern="1200" dirty="0"/>
        </a:p>
      </dsp:txBody>
      <dsp:txXfrm>
        <a:off x="487327" y="1208848"/>
        <a:ext cx="1438739" cy="636165"/>
      </dsp:txXfrm>
    </dsp:sp>
    <dsp:sp modelId="{08131BDB-E6C1-4C0F-A0E7-EBB989CC4C07}">
      <dsp:nvSpPr>
        <dsp:cNvPr id="0" name=""/>
        <dsp:cNvSpPr/>
      </dsp:nvSpPr>
      <dsp:spPr>
        <a:xfrm>
          <a:off x="2000323" y="1020119"/>
          <a:ext cx="1750645" cy="675749"/>
        </a:xfrm>
        <a:prstGeom prst="chevron">
          <a:avLst>
            <a:gd name="adj" fmla="val 40000"/>
          </a:avLst>
        </a:prstGeom>
        <a:solidFill>
          <a:schemeClr val="tx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F12260-2A0C-4FB4-93CA-85A4A9FE1948}">
      <dsp:nvSpPr>
        <dsp:cNvPr id="0" name=""/>
        <dsp:cNvSpPr/>
      </dsp:nvSpPr>
      <dsp:spPr>
        <a:xfrm>
          <a:off x="2467162"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b="1" i="0" kern="1200" dirty="0"/>
            <a:t>2)Data Collection and Integration</a:t>
          </a:r>
          <a:endParaRPr lang="en-IN" sz="1100" kern="1200" dirty="0"/>
        </a:p>
      </dsp:txBody>
      <dsp:txXfrm>
        <a:off x="2486954" y="1208848"/>
        <a:ext cx="1438739" cy="636165"/>
      </dsp:txXfrm>
    </dsp:sp>
    <dsp:sp modelId="{8A46D034-BE81-4A57-AB75-8ABA93F47F64}">
      <dsp:nvSpPr>
        <dsp:cNvPr id="0" name=""/>
        <dsp:cNvSpPr/>
      </dsp:nvSpPr>
      <dsp:spPr>
        <a:xfrm>
          <a:off x="3999950" y="1020119"/>
          <a:ext cx="1750645" cy="675749"/>
        </a:xfrm>
        <a:prstGeom prst="chevron">
          <a:avLst>
            <a:gd name="adj" fmla="val 40000"/>
          </a:avLst>
        </a:prstGeom>
        <a:solidFill>
          <a:schemeClr val="bg2">
            <a:lumMod val="60000"/>
            <a:lum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F651F8-2A43-4DCD-8A2B-A22B3E019948}">
      <dsp:nvSpPr>
        <dsp:cNvPr id="0" name=""/>
        <dsp:cNvSpPr/>
      </dsp:nvSpPr>
      <dsp:spPr>
        <a:xfrm>
          <a:off x="4466789"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b="1" i="0" kern="1200" dirty="0"/>
            <a:t>3)Data </a:t>
          </a:r>
          <a:r>
            <a:rPr lang="en-IN" sz="1100" b="1" i="0" kern="1200" dirty="0" err="1"/>
            <a:t>Preprocessing</a:t>
          </a:r>
          <a:r>
            <a:rPr lang="en-IN" sz="1100" b="1" i="0" kern="1200" dirty="0"/>
            <a:t> and Cleaning</a:t>
          </a:r>
          <a:endParaRPr lang="en-IN" sz="1100" kern="1200" dirty="0"/>
        </a:p>
      </dsp:txBody>
      <dsp:txXfrm>
        <a:off x="4486581" y="1208848"/>
        <a:ext cx="1438739" cy="6361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93FC30-B354-4219-A29E-98711D99356D}">
      <dsp:nvSpPr>
        <dsp:cNvPr id="0" name=""/>
        <dsp:cNvSpPr/>
      </dsp:nvSpPr>
      <dsp:spPr>
        <a:xfrm>
          <a:off x="696" y="1020119"/>
          <a:ext cx="1750645" cy="675749"/>
        </a:xfrm>
        <a:prstGeom prst="chevron">
          <a:avLst>
            <a:gd name="adj" fmla="val 40000"/>
          </a:avLst>
        </a:prstGeom>
        <a:solidFill>
          <a:srgbClr val="FFC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7A77B4-A5B8-4979-A2A3-56AD421099C2}">
      <dsp:nvSpPr>
        <dsp:cNvPr id="0" name=""/>
        <dsp:cNvSpPr/>
      </dsp:nvSpPr>
      <dsp:spPr>
        <a:xfrm>
          <a:off x="467535"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b="1" i="0" kern="1200" dirty="0"/>
            <a:t>4) Market Basket Analysis</a:t>
          </a:r>
          <a:endParaRPr lang="en-IN" sz="1100" kern="1200" dirty="0"/>
        </a:p>
      </dsp:txBody>
      <dsp:txXfrm>
        <a:off x="487327" y="1208848"/>
        <a:ext cx="1438739" cy="636165"/>
      </dsp:txXfrm>
    </dsp:sp>
    <dsp:sp modelId="{08131BDB-E6C1-4C0F-A0E7-EBB989CC4C07}">
      <dsp:nvSpPr>
        <dsp:cNvPr id="0" name=""/>
        <dsp:cNvSpPr/>
      </dsp:nvSpPr>
      <dsp:spPr>
        <a:xfrm>
          <a:off x="2000323" y="1020119"/>
          <a:ext cx="1750645" cy="675749"/>
        </a:xfrm>
        <a:prstGeom prst="chevron">
          <a:avLst>
            <a:gd name="adj" fmla="val 40000"/>
          </a:avLst>
        </a:prstGeom>
        <a:solidFill>
          <a:srgbClr val="00B0F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F12260-2A0C-4FB4-93CA-85A4A9FE1948}">
      <dsp:nvSpPr>
        <dsp:cNvPr id="0" name=""/>
        <dsp:cNvSpPr/>
      </dsp:nvSpPr>
      <dsp:spPr>
        <a:xfrm>
          <a:off x="2467162"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b="1" i="0" kern="1200" dirty="0"/>
            <a:t>5) Customer Segmentation</a:t>
          </a:r>
          <a:endParaRPr lang="en-IN" sz="1100" kern="1200" dirty="0"/>
        </a:p>
      </dsp:txBody>
      <dsp:txXfrm>
        <a:off x="2486954" y="1208848"/>
        <a:ext cx="1438739" cy="636165"/>
      </dsp:txXfrm>
    </dsp:sp>
    <dsp:sp modelId="{8A46D034-BE81-4A57-AB75-8ABA93F47F64}">
      <dsp:nvSpPr>
        <dsp:cNvPr id="0" name=""/>
        <dsp:cNvSpPr/>
      </dsp:nvSpPr>
      <dsp:spPr>
        <a:xfrm>
          <a:off x="3999950" y="1020119"/>
          <a:ext cx="1750645" cy="675749"/>
        </a:xfrm>
        <a:prstGeom prst="chevron">
          <a:avLst>
            <a:gd name="adj" fmla="val 40000"/>
          </a:avLst>
        </a:prstGeom>
        <a:solidFill>
          <a:srgbClr val="FFC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F651F8-2A43-4DCD-8A2B-A22B3E019948}">
      <dsp:nvSpPr>
        <dsp:cNvPr id="0" name=""/>
        <dsp:cNvSpPr/>
      </dsp:nvSpPr>
      <dsp:spPr>
        <a:xfrm>
          <a:off x="4466789"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GB" sz="1100" b="1" i="0" kern="1200" dirty="0"/>
            <a:t>6)</a:t>
          </a:r>
          <a:r>
            <a:rPr lang="en-IN" sz="1100" b="1" i="0" kern="1200" dirty="0"/>
            <a:t> Recommendation Engine</a:t>
          </a:r>
          <a:endParaRPr lang="en-IN" sz="1100" kern="1200" dirty="0"/>
        </a:p>
      </dsp:txBody>
      <dsp:txXfrm>
        <a:off x="4486581" y="1208848"/>
        <a:ext cx="1438739" cy="6361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93FC30-B354-4219-A29E-98711D99356D}">
      <dsp:nvSpPr>
        <dsp:cNvPr id="0" name=""/>
        <dsp:cNvSpPr/>
      </dsp:nvSpPr>
      <dsp:spPr>
        <a:xfrm>
          <a:off x="696" y="1020119"/>
          <a:ext cx="1750645" cy="675749"/>
        </a:xfrm>
        <a:prstGeom prst="chevron">
          <a:avLst>
            <a:gd name="adj" fmla="val 40000"/>
          </a:avLst>
        </a:prstGeom>
        <a:solidFill>
          <a:srgbClr val="00B05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7A77B4-A5B8-4979-A2A3-56AD421099C2}">
      <dsp:nvSpPr>
        <dsp:cNvPr id="0" name=""/>
        <dsp:cNvSpPr/>
      </dsp:nvSpPr>
      <dsp:spPr>
        <a:xfrm>
          <a:off x="467535"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b="1" i="0" kern="1200" dirty="0"/>
            <a:t>7) Real-time Insights</a:t>
          </a:r>
          <a:endParaRPr lang="en-IN" sz="1500" kern="1200" dirty="0"/>
        </a:p>
      </dsp:txBody>
      <dsp:txXfrm>
        <a:off x="487327" y="1208848"/>
        <a:ext cx="1438739" cy="636165"/>
      </dsp:txXfrm>
    </dsp:sp>
    <dsp:sp modelId="{08131BDB-E6C1-4C0F-A0E7-EBB989CC4C07}">
      <dsp:nvSpPr>
        <dsp:cNvPr id="0" name=""/>
        <dsp:cNvSpPr/>
      </dsp:nvSpPr>
      <dsp:spPr>
        <a:xfrm>
          <a:off x="2000323" y="1020119"/>
          <a:ext cx="1750645" cy="675749"/>
        </a:xfrm>
        <a:prstGeom prst="chevron">
          <a:avLst>
            <a:gd name="adj" fmla="val 40000"/>
          </a:avLst>
        </a:prstGeom>
        <a:solidFill>
          <a:schemeClr val="tx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F12260-2A0C-4FB4-93CA-85A4A9FE1948}">
      <dsp:nvSpPr>
        <dsp:cNvPr id="0" name=""/>
        <dsp:cNvSpPr/>
      </dsp:nvSpPr>
      <dsp:spPr>
        <a:xfrm>
          <a:off x="2467162"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b="1" i="0" kern="1200" dirty="0"/>
            <a:t>8) Predictive Analytics</a:t>
          </a:r>
          <a:endParaRPr lang="en-IN" sz="1500" kern="1200" dirty="0"/>
        </a:p>
      </dsp:txBody>
      <dsp:txXfrm>
        <a:off x="2486954" y="1208848"/>
        <a:ext cx="1438739" cy="636165"/>
      </dsp:txXfrm>
    </dsp:sp>
    <dsp:sp modelId="{8A46D034-BE81-4A57-AB75-8ABA93F47F64}">
      <dsp:nvSpPr>
        <dsp:cNvPr id="0" name=""/>
        <dsp:cNvSpPr/>
      </dsp:nvSpPr>
      <dsp:spPr>
        <a:xfrm>
          <a:off x="3999950" y="1020119"/>
          <a:ext cx="1750645" cy="675749"/>
        </a:xfrm>
        <a:prstGeom prst="chevron">
          <a:avLst>
            <a:gd name="adj" fmla="val 40000"/>
          </a:avLst>
        </a:prstGeom>
        <a:solidFill>
          <a:schemeClr val="accent3">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F651F8-2A43-4DCD-8A2B-A22B3E019948}">
      <dsp:nvSpPr>
        <dsp:cNvPr id="0" name=""/>
        <dsp:cNvSpPr/>
      </dsp:nvSpPr>
      <dsp:spPr>
        <a:xfrm>
          <a:off x="4466789"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b="1" i="0" kern="1200" dirty="0"/>
            <a:t>9) Inventory Optimization</a:t>
          </a:r>
          <a:endParaRPr lang="en-IN" sz="1500" kern="1200" dirty="0"/>
        </a:p>
      </dsp:txBody>
      <dsp:txXfrm>
        <a:off x="4486581" y="1208848"/>
        <a:ext cx="1438739" cy="6361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93FC30-B354-4219-A29E-98711D99356D}">
      <dsp:nvSpPr>
        <dsp:cNvPr id="0" name=""/>
        <dsp:cNvSpPr/>
      </dsp:nvSpPr>
      <dsp:spPr>
        <a:xfrm>
          <a:off x="696" y="1020119"/>
          <a:ext cx="1750645" cy="675749"/>
        </a:xfrm>
        <a:prstGeom prst="chevron">
          <a:avLst>
            <a:gd name="adj" fmla="val 40000"/>
          </a:avLst>
        </a:prstGeom>
        <a:solidFill>
          <a:schemeClr val="tx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7A77B4-A5B8-4979-A2A3-56AD421099C2}">
      <dsp:nvSpPr>
        <dsp:cNvPr id="0" name=""/>
        <dsp:cNvSpPr/>
      </dsp:nvSpPr>
      <dsp:spPr>
        <a:xfrm>
          <a:off x="467535"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b="1" i="0" kern="1200" dirty="0"/>
            <a:t>10) Marketing Strategies</a:t>
          </a:r>
          <a:endParaRPr lang="en-IN" sz="1100" kern="1200" dirty="0"/>
        </a:p>
      </dsp:txBody>
      <dsp:txXfrm>
        <a:off x="487327" y="1208848"/>
        <a:ext cx="1438739" cy="636165"/>
      </dsp:txXfrm>
    </dsp:sp>
    <dsp:sp modelId="{08131BDB-E6C1-4C0F-A0E7-EBB989CC4C07}">
      <dsp:nvSpPr>
        <dsp:cNvPr id="0" name=""/>
        <dsp:cNvSpPr/>
      </dsp:nvSpPr>
      <dsp:spPr>
        <a:xfrm>
          <a:off x="2000323" y="1020119"/>
          <a:ext cx="1750645" cy="675749"/>
        </a:xfrm>
        <a:prstGeom prst="chevron">
          <a:avLst>
            <a:gd name="adj" fmla="val 40000"/>
          </a:avLst>
        </a:prstGeom>
        <a:solidFill>
          <a:schemeClr val="accent1">
            <a:lumMod val="40000"/>
            <a:lumOff val="60000"/>
          </a:schemeClr>
        </a:solidFill>
        <a:ln w="19050" cap="rnd" cmpd="sng" algn="ctr">
          <a:solidFill>
            <a:schemeClr val="accent2">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sp>
    <dsp:sp modelId="{52F12260-2A0C-4FB4-93CA-85A4A9FE1948}">
      <dsp:nvSpPr>
        <dsp:cNvPr id="0" name=""/>
        <dsp:cNvSpPr/>
      </dsp:nvSpPr>
      <dsp:spPr>
        <a:xfrm>
          <a:off x="2467162"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b="1" i="0" kern="1200" dirty="0"/>
            <a:t>11) A/B Testing</a:t>
          </a:r>
          <a:endParaRPr lang="en-IN" sz="1100" kern="1200" dirty="0"/>
        </a:p>
      </dsp:txBody>
      <dsp:txXfrm>
        <a:off x="2486954" y="1208848"/>
        <a:ext cx="1438739" cy="636165"/>
      </dsp:txXfrm>
    </dsp:sp>
    <dsp:sp modelId="{8A46D034-BE81-4A57-AB75-8ABA93F47F64}">
      <dsp:nvSpPr>
        <dsp:cNvPr id="0" name=""/>
        <dsp:cNvSpPr/>
      </dsp:nvSpPr>
      <dsp:spPr>
        <a:xfrm>
          <a:off x="3999950" y="1020119"/>
          <a:ext cx="1750645" cy="675749"/>
        </a:xfrm>
        <a:prstGeom prst="chevron">
          <a:avLst>
            <a:gd name="adj" fmla="val 40000"/>
          </a:avLst>
        </a:prstGeom>
        <a:solidFill>
          <a:schemeClr val="accent2">
            <a:lumMod val="60000"/>
            <a:lum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F651F8-2A43-4DCD-8A2B-A22B3E019948}">
      <dsp:nvSpPr>
        <dsp:cNvPr id="0" name=""/>
        <dsp:cNvSpPr/>
      </dsp:nvSpPr>
      <dsp:spPr>
        <a:xfrm>
          <a:off x="4466789"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b="1" i="0" kern="1200" dirty="0"/>
            <a:t>12) Customer Feedback Integration</a:t>
          </a:r>
          <a:endParaRPr lang="en-IN" sz="1100" kern="1200" dirty="0"/>
        </a:p>
      </dsp:txBody>
      <dsp:txXfrm>
        <a:off x="4486581" y="1208848"/>
        <a:ext cx="1438739" cy="6361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93FC30-B354-4219-A29E-98711D99356D}">
      <dsp:nvSpPr>
        <dsp:cNvPr id="0" name=""/>
        <dsp:cNvSpPr/>
      </dsp:nvSpPr>
      <dsp:spPr>
        <a:xfrm>
          <a:off x="696" y="1020119"/>
          <a:ext cx="1750645" cy="675749"/>
        </a:xfrm>
        <a:prstGeom prst="chevron">
          <a:avLst>
            <a:gd name="adj" fmla="val 40000"/>
          </a:avLst>
        </a:prstGeom>
        <a:solidFill>
          <a:schemeClr val="bg2">
            <a:lumMod val="60000"/>
            <a:lum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7A77B4-A5B8-4979-A2A3-56AD421099C2}">
      <dsp:nvSpPr>
        <dsp:cNvPr id="0" name=""/>
        <dsp:cNvSpPr/>
      </dsp:nvSpPr>
      <dsp:spPr>
        <a:xfrm>
          <a:off x="467535"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b="1" i="0" kern="1200" dirty="0"/>
            <a:t>13) Privacy and Security</a:t>
          </a:r>
          <a:endParaRPr lang="en-IN" sz="1000" kern="1200" dirty="0"/>
        </a:p>
      </dsp:txBody>
      <dsp:txXfrm>
        <a:off x="487327" y="1208848"/>
        <a:ext cx="1438739" cy="636165"/>
      </dsp:txXfrm>
    </dsp:sp>
    <dsp:sp modelId="{08131BDB-E6C1-4C0F-A0E7-EBB989CC4C07}">
      <dsp:nvSpPr>
        <dsp:cNvPr id="0" name=""/>
        <dsp:cNvSpPr/>
      </dsp:nvSpPr>
      <dsp:spPr>
        <a:xfrm>
          <a:off x="2000323" y="1020119"/>
          <a:ext cx="1750645" cy="675749"/>
        </a:xfrm>
        <a:prstGeom prst="chevron">
          <a:avLst>
            <a:gd name="adj" fmla="val 40000"/>
          </a:avLst>
        </a:prstGeom>
        <a:solidFill>
          <a:srgbClr val="FFFF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F12260-2A0C-4FB4-93CA-85A4A9FE1948}">
      <dsp:nvSpPr>
        <dsp:cNvPr id="0" name=""/>
        <dsp:cNvSpPr/>
      </dsp:nvSpPr>
      <dsp:spPr>
        <a:xfrm>
          <a:off x="2467162"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b="1" i="0" kern="1200" dirty="0"/>
            <a:t>14) Scaling and Integration</a:t>
          </a:r>
          <a:endParaRPr lang="en-IN" sz="1000" kern="1200" dirty="0"/>
        </a:p>
      </dsp:txBody>
      <dsp:txXfrm>
        <a:off x="2486954" y="1208848"/>
        <a:ext cx="1438739" cy="636165"/>
      </dsp:txXfrm>
    </dsp:sp>
    <dsp:sp modelId="{8A46D034-BE81-4A57-AB75-8ABA93F47F64}">
      <dsp:nvSpPr>
        <dsp:cNvPr id="0" name=""/>
        <dsp:cNvSpPr/>
      </dsp:nvSpPr>
      <dsp:spPr>
        <a:xfrm>
          <a:off x="3999950" y="1020119"/>
          <a:ext cx="1750645" cy="675749"/>
        </a:xfrm>
        <a:prstGeom prst="chevron">
          <a:avLst>
            <a:gd name="adj" fmla="val 4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F651F8-2A43-4DCD-8A2B-A22B3E019948}">
      <dsp:nvSpPr>
        <dsp:cNvPr id="0" name=""/>
        <dsp:cNvSpPr/>
      </dsp:nvSpPr>
      <dsp:spPr>
        <a:xfrm>
          <a:off x="4466789"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b="1" i="0" kern="1200" dirty="0"/>
            <a:t>15)Final Presentation and Reporting</a:t>
          </a:r>
          <a:endParaRPr lang="en-IN" sz="1000" b="0" i="0" kern="1200" dirty="0"/>
        </a:p>
        <a:p>
          <a:pPr marL="0" lvl="0" indent="0" algn="ctr" defTabSz="444500">
            <a:lnSpc>
              <a:spcPct val="90000"/>
            </a:lnSpc>
            <a:spcBef>
              <a:spcPct val="0"/>
            </a:spcBef>
            <a:spcAft>
              <a:spcPct val="35000"/>
            </a:spcAft>
            <a:buNone/>
          </a:pPr>
          <a:endParaRPr lang="en-IN" sz="1000" kern="1200" dirty="0"/>
        </a:p>
      </dsp:txBody>
      <dsp:txXfrm>
        <a:off x="4486581" y="1208848"/>
        <a:ext cx="1438739" cy="636165"/>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10/9/2023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10/9/2023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10/9/2023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10/9/2023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 /><Relationship Id="rId7" Type="http://schemas.openxmlformats.org/officeDocument/2006/relationships/image" Target="../media/image9.png" /><Relationship Id="rId2" Type="http://schemas.microsoft.com/office/2017/06/relationships/model3d" Target="../media/model3d1.glb" /><Relationship Id="rId1" Type="http://schemas.openxmlformats.org/officeDocument/2006/relationships/slideLayout" Target="../slideLayouts/slideLayout1.xml" /><Relationship Id="rId6" Type="http://schemas.openxmlformats.org/officeDocument/2006/relationships/image" Target="../media/image9.png" /><Relationship Id="rId5" Type="http://schemas.microsoft.com/office/2017/06/relationships/model3d" Target="../media/model3d2.glb" /><Relationship Id="rId4" Type="http://schemas.openxmlformats.org/officeDocument/2006/relationships/image" Target="../media/image6.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 /><Relationship Id="rId3" Type="http://schemas.openxmlformats.org/officeDocument/2006/relationships/diagramLayout" Target="../diagrams/layout1.xml" /><Relationship Id="rId7" Type="http://schemas.openxmlformats.org/officeDocument/2006/relationships/diagramData" Target="../diagrams/data2.xml" /><Relationship Id="rId2" Type="http://schemas.openxmlformats.org/officeDocument/2006/relationships/diagramData" Target="../diagrams/data1.xml" /><Relationship Id="rId1" Type="http://schemas.openxmlformats.org/officeDocument/2006/relationships/slideLayout" Target="../slideLayouts/slideLayout7.xml" /><Relationship Id="rId6" Type="http://schemas.microsoft.com/office/2007/relationships/diagramDrawing" Target="../diagrams/drawing1.xml" /><Relationship Id="rId11" Type="http://schemas.microsoft.com/office/2007/relationships/diagramDrawing" Target="../diagrams/drawing2.xml" /><Relationship Id="rId5" Type="http://schemas.openxmlformats.org/officeDocument/2006/relationships/diagramColors" Target="../diagrams/colors1.xml" /><Relationship Id="rId10" Type="http://schemas.openxmlformats.org/officeDocument/2006/relationships/diagramColors" Target="../diagrams/colors2.xml" /><Relationship Id="rId4" Type="http://schemas.openxmlformats.org/officeDocument/2006/relationships/diagramQuickStyle" Target="../diagrams/quickStyle1.xml" /><Relationship Id="rId9" Type="http://schemas.openxmlformats.org/officeDocument/2006/relationships/diagramQuickStyle" Target="../diagrams/quickStyle2.xml" /></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4.xml" /><Relationship Id="rId13" Type="http://schemas.openxmlformats.org/officeDocument/2006/relationships/diagramLayout" Target="../diagrams/layout5.xml" /><Relationship Id="rId3" Type="http://schemas.openxmlformats.org/officeDocument/2006/relationships/diagramLayout" Target="../diagrams/layout3.xml" /><Relationship Id="rId7" Type="http://schemas.openxmlformats.org/officeDocument/2006/relationships/diagramData" Target="../diagrams/data4.xml" /><Relationship Id="rId12" Type="http://schemas.openxmlformats.org/officeDocument/2006/relationships/diagramData" Target="../diagrams/data5.xml" /><Relationship Id="rId2" Type="http://schemas.openxmlformats.org/officeDocument/2006/relationships/diagramData" Target="../diagrams/data3.xml" /><Relationship Id="rId16" Type="http://schemas.microsoft.com/office/2007/relationships/diagramDrawing" Target="../diagrams/drawing5.xml" /><Relationship Id="rId1" Type="http://schemas.openxmlformats.org/officeDocument/2006/relationships/slideLayout" Target="../slideLayouts/slideLayout7.xml" /><Relationship Id="rId6" Type="http://schemas.microsoft.com/office/2007/relationships/diagramDrawing" Target="../diagrams/drawing3.xml" /><Relationship Id="rId11" Type="http://schemas.microsoft.com/office/2007/relationships/diagramDrawing" Target="../diagrams/drawing4.xml" /><Relationship Id="rId5" Type="http://schemas.openxmlformats.org/officeDocument/2006/relationships/diagramColors" Target="../diagrams/colors3.xml" /><Relationship Id="rId15" Type="http://schemas.openxmlformats.org/officeDocument/2006/relationships/diagramColors" Target="../diagrams/colors5.xml" /><Relationship Id="rId10" Type="http://schemas.openxmlformats.org/officeDocument/2006/relationships/diagramColors" Target="../diagrams/colors4.xml" /><Relationship Id="rId4" Type="http://schemas.openxmlformats.org/officeDocument/2006/relationships/diagramQuickStyle" Target="../diagrams/quickStyle3.xml" /><Relationship Id="rId9" Type="http://schemas.openxmlformats.org/officeDocument/2006/relationships/diagramQuickStyle" Target="../diagrams/quickStyle4.xml" /><Relationship Id="rId14" Type="http://schemas.openxmlformats.org/officeDocument/2006/relationships/diagramQuickStyle" Target="../diagrams/quickStyle5.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9BDBA-6B22-4B45-B730-D7E069B44BB9}"/>
              </a:ext>
            </a:extLst>
          </p:cNvPr>
          <p:cNvSpPr>
            <a:spLocks noGrp="1"/>
          </p:cNvSpPr>
          <p:nvPr>
            <p:ph type="ctrTitle"/>
          </p:nvPr>
        </p:nvSpPr>
        <p:spPr>
          <a:xfrm>
            <a:off x="1111243" y="307477"/>
            <a:ext cx="8825658" cy="3329581"/>
          </a:xfrm>
        </p:spPr>
        <p:txBody>
          <a:bodyPr/>
          <a:lstStyle/>
          <a:p>
            <a:r>
              <a:rPr lang="en-IN" dirty="0"/>
              <a:t>Market Basket Insight </a:t>
            </a:r>
            <a:endParaRPr lang="en-IN" dirty="0">
              <a:solidFill>
                <a:schemeClr val="tx1"/>
              </a:solidFill>
            </a:endParaRPr>
          </a:p>
        </p:txBody>
      </p:sp>
      <p:sp>
        <p:nvSpPr>
          <p:cNvPr id="4" name="Rectangle 3">
            <a:extLst>
              <a:ext uri="{FF2B5EF4-FFF2-40B4-BE49-F238E27FC236}">
                <a16:creationId xmlns:a16="http://schemas.microsoft.com/office/drawing/2014/main" id="{081AD848-7EA6-4862-8D28-025DF5436076}"/>
              </a:ext>
            </a:extLst>
          </p:cNvPr>
          <p:cNvSpPr/>
          <p:nvPr/>
        </p:nvSpPr>
        <p:spPr>
          <a:xfrm>
            <a:off x="5499652" y="4885732"/>
            <a:ext cx="6096000" cy="1200329"/>
          </a:xfrm>
          <a:prstGeom prst="rect">
            <a:avLst/>
          </a:prstGeom>
        </p:spPr>
        <p:txBody>
          <a:bodyPr>
            <a:spAutoFit/>
          </a:bodyPr>
          <a:lstStyle/>
          <a:p>
            <a:r>
              <a:rPr lang="en-GB" b="1" dirty="0">
                <a:solidFill>
                  <a:schemeClr val="bg1"/>
                </a:solidFill>
              </a:rPr>
              <a:t>NAME		:</a:t>
            </a:r>
            <a:r>
              <a:rPr lang="en-GB" b="1" dirty="0">
                <a:solidFill>
                  <a:srgbClr val="FF0000"/>
                </a:solidFill>
              </a:rPr>
              <a:t>    </a:t>
            </a:r>
            <a:r>
              <a:rPr lang="en-IN" b="1" dirty="0">
                <a:solidFill>
                  <a:srgbClr val="FF0000"/>
                </a:solidFill>
              </a:rPr>
              <a:t> </a:t>
            </a:r>
            <a:r>
              <a:rPr lang="en-IN" b="1" dirty="0" err="1"/>
              <a:t>Abdur</a:t>
            </a:r>
            <a:r>
              <a:rPr lang="en-IN" b="1" dirty="0"/>
              <a:t> Rahman A</a:t>
            </a:r>
            <a:endParaRPr lang="en-GB" b="1" dirty="0"/>
          </a:p>
          <a:p>
            <a:r>
              <a:rPr lang="en-GB" b="1" dirty="0">
                <a:solidFill>
                  <a:schemeClr val="bg1"/>
                </a:solidFill>
              </a:rPr>
              <a:t>REG.NO</a:t>
            </a:r>
            <a:r>
              <a:rPr lang="en-IN" b="1" dirty="0">
                <a:solidFill>
                  <a:schemeClr val="bg1"/>
                </a:solidFill>
              </a:rPr>
              <a:t>. </a:t>
            </a:r>
            <a:r>
              <a:rPr lang="en-GB" b="1" dirty="0">
                <a:solidFill>
                  <a:schemeClr val="bg1"/>
                </a:solidFill>
              </a:rPr>
              <a:t>  	:     </a:t>
            </a:r>
            <a:r>
              <a:rPr lang="en-GB" b="1" dirty="0"/>
              <a:t>21292110400</a:t>
            </a:r>
            <a:r>
              <a:rPr lang="en-IN" b="1" dirty="0"/>
              <a:t>1</a:t>
            </a:r>
            <a:endParaRPr lang="en-GB" b="1" dirty="0"/>
          </a:p>
          <a:p>
            <a:r>
              <a:rPr lang="en-GB" b="1" dirty="0">
                <a:solidFill>
                  <a:schemeClr val="bg1"/>
                </a:solidFill>
              </a:rPr>
              <a:t>DEPT/SEM	:     </a:t>
            </a:r>
            <a:r>
              <a:rPr lang="en-GB" b="1" dirty="0"/>
              <a:t>CSE/V</a:t>
            </a:r>
          </a:p>
          <a:p>
            <a:r>
              <a:rPr lang="en-GB" b="1" dirty="0">
                <a:solidFill>
                  <a:schemeClr val="bg1"/>
                </a:solidFill>
              </a:rPr>
              <a:t>COLLEGE</a:t>
            </a:r>
            <a:r>
              <a:rPr lang="en-IN" b="1" dirty="0">
                <a:solidFill>
                  <a:schemeClr val="bg1"/>
                </a:solidFill>
              </a:rPr>
              <a:t>.  </a:t>
            </a:r>
            <a:r>
              <a:rPr lang="en-GB" b="1" dirty="0">
                <a:solidFill>
                  <a:schemeClr val="bg1"/>
                </a:solidFill>
              </a:rPr>
              <a:t>	:     </a:t>
            </a:r>
            <a:r>
              <a:rPr lang="en-GB" b="1" dirty="0"/>
              <a:t>2129-SJCE</a:t>
            </a:r>
          </a:p>
        </p:txBody>
      </p:sp>
      <mc:AlternateContent xmlns:mc="http://schemas.openxmlformats.org/markup-compatibility/2006">
        <mc:Choice xmlns="" xmlns:am3d="http://schemas.microsoft.com/office/drawing/2017/model3d" Requires="am3d">
          <p:graphicFrame>
            <p:nvGraphicFramePr>
              <p:cNvPr id="8" name="3D Model 7" descr="Decorative Anemometer">
                <a:extLst>
                  <a:ext uri="{FF2B5EF4-FFF2-40B4-BE49-F238E27FC236}">
                    <a16:creationId xmlns:a16="http://schemas.microsoft.com/office/drawing/2014/main" id="{97EF1F7E-5E68-41D7-B909-6EEE15E15590}"/>
                  </a:ext>
                </a:extLst>
              </p:cNvPr>
              <p:cNvGraphicFramePr>
                <a:graphicFrameLocks noChangeAspect="1"/>
              </p:cNvGraphicFramePr>
              <p:nvPr>
                <p:extLst>
                  <p:ext uri="{D42A27DB-BD31-4B8C-83A1-F6EECF244321}">
                    <p14:modId xmlns:p14="http://schemas.microsoft.com/office/powerpoint/2010/main" val="3952274011"/>
                  </p:ext>
                </p:extLst>
              </p:nvPr>
            </p:nvGraphicFramePr>
            <p:xfrm>
              <a:off x="7546603" y="723041"/>
              <a:ext cx="3444834" cy="3711287"/>
            </p:xfrm>
            <a:graphic>
              <a:graphicData uri="http://schemas.microsoft.com/office/drawing/2017/model3d">
                <am3d:model3d r:embed="rId2">
                  <am3d:spPr>
                    <a:xfrm>
                      <a:off x="0" y="0"/>
                      <a:ext cx="3444834" cy="3711287"/>
                    </a:xfrm>
                    <a:prstGeom prst="rect">
                      <a:avLst/>
                    </a:prstGeom>
                  </am3d:spPr>
                  <am3d:camera>
                    <am3d:pos x="0" y="0" z="80792572"/>
                    <am3d:up dx="0" dy="36000000" dz="0"/>
                    <am3d:lookAt x="0" y="0" z="0"/>
                    <am3d:perspective fov="2700000"/>
                  </am3d:camera>
                  <am3d:trans>
                    <am3d:meterPerModelUnit n="1251622" d="1000000"/>
                    <am3d:preTrans dx="0" dy="-1390005" dz="0"/>
                    <am3d:scale>
                      <am3d:sx n="1000000" d="1000000"/>
                      <am3d:sy n="1000000" d="1000000"/>
                      <am3d:sz n="1000000" d="1000000"/>
                    </am3d:scale>
                    <am3d:rot ax="2636256" ay="-19975" az="-19256"/>
                    <am3d:postTrans dx="0" dy="0" dz="0"/>
                  </am3d:trans>
                  <am3d:raster rName="Office3DRenderer" rVer="16.0.8326">
                    <am3d:blip r:embed="rId3"/>
                  </am3d:raster>
                  <am3d:objViewport viewportSz="515773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8" name="3D Model 7" descr="Decorative Anemometer">
                <a:extLst>
                  <a:ext uri="{FF2B5EF4-FFF2-40B4-BE49-F238E27FC236}">
                    <a16:creationId xmlns:a16="http://schemas.microsoft.com/office/drawing/2014/main" id="{97EF1F7E-5E68-41D7-B909-6EEE15E15590}"/>
                  </a:ext>
                </a:extLst>
              </p:cNvPr>
              <p:cNvPicPr>
                <a:picLocks noGrp="1" noRot="1" noChangeAspect="1" noMove="1" noResize="1" noEditPoints="1" noAdjustHandles="1" noChangeArrowheads="1" noChangeShapeType="1" noCrop="1"/>
              </p:cNvPicPr>
              <p:nvPr/>
            </p:nvPicPr>
            <p:blipFill>
              <a:blip r:embed="rId4"/>
              <a:stretch>
                <a:fillRect/>
              </a:stretch>
            </p:blipFill>
            <p:spPr>
              <a:xfrm>
                <a:off x="7546603" y="723041"/>
                <a:ext cx="3444834" cy="3711287"/>
              </a:xfrm>
              <a:prstGeom prst="rect">
                <a:avLst/>
              </a:prstGeom>
            </p:spPr>
          </p:pic>
        </mc:Fallback>
      </mc:AlternateContent>
      <mc:AlternateContent xmlns:mc="http://schemas.openxmlformats.org/markup-compatibility/2006">
        <mc:Choice xmlns="" xmlns:am3d="http://schemas.microsoft.com/office/drawing/2017/model3d" Requires="am3d">
          <p:graphicFrame>
            <p:nvGraphicFramePr>
              <p:cNvPr id="9" name="3D Model 8" descr="Upward Trend">
                <a:extLst>
                  <a:ext uri="{FF2B5EF4-FFF2-40B4-BE49-F238E27FC236}">
                    <a16:creationId xmlns:a16="http://schemas.microsoft.com/office/drawing/2014/main" id="{1DB47C2B-2033-4C91-8533-04060A68856D}"/>
                  </a:ext>
                </a:extLst>
              </p:cNvPr>
              <p:cNvGraphicFramePr>
                <a:graphicFrameLocks noChangeAspect="1"/>
              </p:cNvGraphicFramePr>
              <p:nvPr>
                <p:extLst>
                  <p:ext uri="{D42A27DB-BD31-4B8C-83A1-F6EECF244321}">
                    <p14:modId xmlns:p14="http://schemas.microsoft.com/office/powerpoint/2010/main" val="3883209474"/>
                  </p:ext>
                </p:extLst>
              </p:nvPr>
            </p:nvGraphicFramePr>
            <p:xfrm>
              <a:off x="1087349" y="4038331"/>
              <a:ext cx="2414192" cy="2248416"/>
            </p:xfrm>
            <a:graphic>
              <a:graphicData uri="http://schemas.microsoft.com/office/drawing/2017/model3d">
                <am3d:model3d r:embed="rId5">
                  <am3d:spPr>
                    <a:xfrm>
                      <a:off x="0" y="0"/>
                      <a:ext cx="2414192" cy="2248416"/>
                    </a:xfrm>
                    <a:prstGeom prst="rect">
                      <a:avLst/>
                    </a:prstGeom>
                  </am3d:spPr>
                  <am3d:camera>
                    <am3d:pos x="0" y="0" z="65012918"/>
                    <am3d:up dx="0" dy="36000000" dz="0"/>
                    <am3d:lookAt x="0" y="0" z="0"/>
                    <am3d:perspective fov="2700000"/>
                  </am3d:camera>
                  <am3d:trans>
                    <am3d:meterPerModelUnit n="101711" d="1000000"/>
                    <am3d:preTrans dx="0" dy="-16609428" dz="0"/>
                    <am3d:scale>
                      <am3d:sx n="1000000" d="1000000"/>
                      <am3d:sy n="1000000" d="1000000"/>
                      <am3d:sz n="1000000" d="1000000"/>
                    </am3d:scale>
                    <am3d:rot ax="98171" ay="-179032" az="-5100"/>
                    <am3d:postTrans dx="0" dy="0" dz="0"/>
                  </am3d:trans>
                  <am3d:raster rName="Office3DRenderer" rVer="16.0.8326">
                    <am3d:blip r:embed="rId6"/>
                  </am3d:raster>
                  <am3d:objViewport viewportSz="334565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Model 8" descr="Upward Trend">
                <a:extLst>
                  <a:ext uri="{FF2B5EF4-FFF2-40B4-BE49-F238E27FC236}">
                    <a16:creationId xmlns:a16="http://schemas.microsoft.com/office/drawing/2014/main" id="{1DB47C2B-2033-4C91-8533-04060A68856D}"/>
                  </a:ext>
                </a:extLst>
              </p:cNvPr>
              <p:cNvPicPr>
                <a:picLocks noGrp="1" noRot="1" noChangeAspect="1" noMove="1" noResize="1" noEditPoints="1" noAdjustHandles="1" noChangeArrowheads="1" noChangeShapeType="1" noCrop="1"/>
              </p:cNvPicPr>
              <p:nvPr/>
            </p:nvPicPr>
            <p:blipFill>
              <a:blip r:embed="rId7"/>
              <a:stretch>
                <a:fillRect/>
              </a:stretch>
            </p:blipFill>
            <p:spPr>
              <a:xfrm>
                <a:off x="1087349" y="4038331"/>
                <a:ext cx="2414192" cy="2248416"/>
              </a:xfrm>
              <a:prstGeom prst="rect">
                <a:avLst/>
              </a:prstGeom>
            </p:spPr>
          </p:pic>
        </mc:Fallback>
      </mc:AlternateContent>
    </p:spTree>
    <p:extLst>
      <p:ext uri="{BB962C8B-B14F-4D97-AF65-F5344CB8AC3E}">
        <p14:creationId xmlns:p14="http://schemas.microsoft.com/office/powerpoint/2010/main" val="3058882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1D181-40A0-4433-B46E-83C39EC31939}"/>
              </a:ext>
            </a:extLst>
          </p:cNvPr>
          <p:cNvSpPr>
            <a:spLocks noGrp="1"/>
          </p:cNvSpPr>
          <p:nvPr>
            <p:ph type="title"/>
          </p:nvPr>
        </p:nvSpPr>
        <p:spPr>
          <a:xfrm>
            <a:off x="646111" y="452718"/>
            <a:ext cx="9743593" cy="1283317"/>
          </a:xfrm>
        </p:spPr>
        <p:txBody>
          <a:bodyPr/>
          <a:lstStyle/>
          <a:p>
            <a:r>
              <a:rPr lang="en-GB" b="1" dirty="0"/>
              <a:t>Project Title:</a:t>
            </a:r>
            <a:r>
              <a:rPr lang="en-GB" dirty="0"/>
              <a:t> Market Basket Insight Enhancement</a:t>
            </a:r>
            <a:endParaRPr lang="en-IN" dirty="0"/>
          </a:p>
        </p:txBody>
      </p:sp>
      <p:sp>
        <p:nvSpPr>
          <p:cNvPr id="3" name="Content Placeholder 2">
            <a:extLst>
              <a:ext uri="{FF2B5EF4-FFF2-40B4-BE49-F238E27FC236}">
                <a16:creationId xmlns:a16="http://schemas.microsoft.com/office/drawing/2014/main" id="{1C206A7B-8BA3-42A6-A465-4B33ECB4D811}"/>
              </a:ext>
            </a:extLst>
          </p:cNvPr>
          <p:cNvSpPr>
            <a:spLocks noGrp="1"/>
          </p:cNvSpPr>
          <p:nvPr>
            <p:ph idx="1"/>
          </p:nvPr>
        </p:nvSpPr>
        <p:spPr/>
        <p:txBody>
          <a:bodyPr/>
          <a:lstStyle/>
          <a:p>
            <a:pPr>
              <a:buFont typeface="Wingdings" panose="05000000000000000000" pitchFamily="2" charset="2"/>
              <a:buChar char="Ø"/>
            </a:pPr>
            <a:r>
              <a:rPr lang="en-GB" dirty="0"/>
              <a:t>Creating an innovation project for gaining market basket insights can help businesses better understand customer </a:t>
            </a:r>
            <a:r>
              <a:rPr lang="en-GB" dirty="0" err="1"/>
              <a:t>behavior</a:t>
            </a:r>
            <a:r>
              <a:rPr lang="en-GB" dirty="0"/>
              <a:t>, improve sales strategies, and enhance overall customer satisfaction. Below is a step-by-step outline of an innovation project focused on this topic</a:t>
            </a:r>
          </a:p>
          <a:p>
            <a:pPr>
              <a:buFont typeface="Wingdings" panose="05000000000000000000" pitchFamily="2" charset="2"/>
              <a:buChar char="Ø"/>
            </a:pPr>
            <a:r>
              <a:rPr lang="en-GB" b="1" dirty="0"/>
              <a:t>Project Overview:</a:t>
            </a:r>
            <a:r>
              <a:rPr lang="en-GB" dirty="0"/>
              <a:t> This project aims to leverage data analytics and machine learning techniques to gain valuable insights from market basket data. By understanding customer purchasing patterns and preferences, businesses can optimize inventory management, increase cross-selling opportunities, and enhance the overall shopping experience.</a:t>
            </a:r>
          </a:p>
          <a:p>
            <a:pPr marL="0" indent="0">
              <a:buNone/>
            </a:pPr>
            <a:endParaRPr lang="en-IN" dirty="0"/>
          </a:p>
        </p:txBody>
      </p:sp>
    </p:spTree>
    <p:extLst>
      <p:ext uri="{BB962C8B-B14F-4D97-AF65-F5344CB8AC3E}">
        <p14:creationId xmlns:p14="http://schemas.microsoft.com/office/powerpoint/2010/main" val="12391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BD7DC2-1343-40ED-B3DA-57589AD14D6B}"/>
              </a:ext>
            </a:extLst>
          </p:cNvPr>
          <p:cNvSpPr/>
          <p:nvPr/>
        </p:nvSpPr>
        <p:spPr>
          <a:xfrm>
            <a:off x="281245" y="275847"/>
            <a:ext cx="4859022" cy="830997"/>
          </a:xfrm>
          <a:prstGeom prst="rect">
            <a:avLst/>
          </a:prstGeom>
        </p:spPr>
        <p:txBody>
          <a:bodyPr wrap="none">
            <a:spAutoFit/>
          </a:bodyPr>
          <a:lstStyle/>
          <a:p>
            <a:r>
              <a:rPr lang="en-IN" sz="4800" b="1" dirty="0">
                <a:latin typeface="Rockwell" panose="02060603020205020403" pitchFamily="18" charset="0"/>
              </a:rPr>
              <a:t>Project Phases:</a:t>
            </a:r>
            <a:endParaRPr lang="en-IN" sz="4800" dirty="0">
              <a:latin typeface="Rockwell" panose="02060603020205020403" pitchFamily="18" charset="0"/>
            </a:endParaRPr>
          </a:p>
        </p:txBody>
      </p:sp>
      <p:graphicFrame>
        <p:nvGraphicFramePr>
          <p:cNvPr id="6" name="Diagram 5">
            <a:extLst>
              <a:ext uri="{FF2B5EF4-FFF2-40B4-BE49-F238E27FC236}">
                <a16:creationId xmlns:a16="http://schemas.microsoft.com/office/drawing/2014/main" id="{3393E669-C64D-4760-970C-E534156F06C8}"/>
              </a:ext>
            </a:extLst>
          </p:cNvPr>
          <p:cNvGraphicFramePr/>
          <p:nvPr>
            <p:extLst>
              <p:ext uri="{D42A27DB-BD31-4B8C-83A1-F6EECF244321}">
                <p14:modId xmlns:p14="http://schemas.microsoft.com/office/powerpoint/2010/main" val="3588772354"/>
              </p:ext>
            </p:extLst>
          </p:nvPr>
        </p:nvGraphicFramePr>
        <p:xfrm>
          <a:off x="1886226" y="825460"/>
          <a:ext cx="5945809" cy="2884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FD529592-973E-4940-986F-DA70D0E5B01A}"/>
              </a:ext>
            </a:extLst>
          </p:cNvPr>
          <p:cNvGraphicFramePr/>
          <p:nvPr>
            <p:extLst>
              <p:ext uri="{D42A27DB-BD31-4B8C-83A1-F6EECF244321}">
                <p14:modId xmlns:p14="http://schemas.microsoft.com/office/powerpoint/2010/main" val="3574950312"/>
              </p:ext>
            </p:extLst>
          </p:nvPr>
        </p:nvGraphicFramePr>
        <p:xfrm>
          <a:off x="4567582" y="3170806"/>
          <a:ext cx="5945809" cy="28849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470357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FA8D61AC-A7EC-4320-BD7E-B522BB95DB59}"/>
              </a:ext>
            </a:extLst>
          </p:cNvPr>
          <p:cNvGraphicFramePr/>
          <p:nvPr>
            <p:extLst>
              <p:ext uri="{D42A27DB-BD31-4B8C-83A1-F6EECF244321}">
                <p14:modId xmlns:p14="http://schemas.microsoft.com/office/powerpoint/2010/main" val="3606193084"/>
              </p:ext>
            </p:extLst>
          </p:nvPr>
        </p:nvGraphicFramePr>
        <p:xfrm>
          <a:off x="1051339" y="0"/>
          <a:ext cx="5945809" cy="2884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a:extLst>
              <a:ext uri="{FF2B5EF4-FFF2-40B4-BE49-F238E27FC236}">
                <a16:creationId xmlns:a16="http://schemas.microsoft.com/office/drawing/2014/main" id="{AA3100D6-FA8A-43A2-B639-9F51D3D11EA8}"/>
              </a:ext>
            </a:extLst>
          </p:cNvPr>
          <p:cNvGraphicFramePr/>
          <p:nvPr>
            <p:extLst>
              <p:ext uri="{D42A27DB-BD31-4B8C-83A1-F6EECF244321}">
                <p14:modId xmlns:p14="http://schemas.microsoft.com/office/powerpoint/2010/main" val="297101244"/>
              </p:ext>
            </p:extLst>
          </p:nvPr>
        </p:nvGraphicFramePr>
        <p:xfrm>
          <a:off x="3123095" y="1867268"/>
          <a:ext cx="5945809" cy="28849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4" name="Diagram 3">
            <a:extLst>
              <a:ext uri="{FF2B5EF4-FFF2-40B4-BE49-F238E27FC236}">
                <a16:creationId xmlns:a16="http://schemas.microsoft.com/office/drawing/2014/main" id="{DC0EEB71-788F-4E47-8783-3A7075AAA2AD}"/>
              </a:ext>
            </a:extLst>
          </p:cNvPr>
          <p:cNvGraphicFramePr/>
          <p:nvPr>
            <p:extLst>
              <p:ext uri="{D42A27DB-BD31-4B8C-83A1-F6EECF244321}">
                <p14:modId xmlns:p14="http://schemas.microsoft.com/office/powerpoint/2010/main" val="3250600448"/>
              </p:ext>
            </p:extLst>
          </p:nvPr>
        </p:nvGraphicFramePr>
        <p:xfrm>
          <a:off x="5689599" y="3718708"/>
          <a:ext cx="5945809" cy="288492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24939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CFE01CE-C05D-48D3-914C-13D5C7D292CB}"/>
              </a:ext>
            </a:extLst>
          </p:cNvPr>
          <p:cNvSpPr/>
          <p:nvPr/>
        </p:nvSpPr>
        <p:spPr>
          <a:xfrm>
            <a:off x="1020417" y="2319130"/>
            <a:ext cx="10336696" cy="1938992"/>
          </a:xfrm>
          <a:prstGeom prst="rect">
            <a:avLst/>
          </a:prstGeom>
        </p:spPr>
        <p:txBody>
          <a:bodyPr wrap="square">
            <a:spAutoFit/>
          </a:bodyPr>
          <a:lstStyle/>
          <a:p>
            <a:pPr algn="ctr"/>
            <a:r>
              <a:rPr lang="en-GB" sz="2400" dirty="0"/>
              <a:t>This innovation project can significantly enhance a business's ability to understand and leverage market basket data, leading to improved sales strategies, customer retention, and profitability. It also serves as a valuable model for data-driven decision-making in the retail industry.</a:t>
            </a:r>
            <a:endParaRPr lang="en-IN" sz="2400" dirty="0"/>
          </a:p>
        </p:txBody>
      </p:sp>
    </p:spTree>
    <p:extLst>
      <p:ext uri="{BB962C8B-B14F-4D97-AF65-F5344CB8AC3E}">
        <p14:creationId xmlns:p14="http://schemas.microsoft.com/office/powerpoint/2010/main" val="3475680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131</TotalTime>
  <Words>242</Words>
  <Application>Microsoft Office PowerPoint</Application>
  <PresentationFormat>Widescreen</PresentationFormat>
  <Paragraphs>25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Ion</vt:lpstr>
      <vt:lpstr>Market Basket Insight </vt:lpstr>
      <vt:lpstr>Project Title: Market Basket Insight Enhancement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MEASURE ENERGY CONSUMPTION</dc:title>
  <dc:creator>Prince Thomas J</dc:creator>
  <cp:lastModifiedBy>Guest User</cp:lastModifiedBy>
  <cp:revision>11</cp:revision>
  <dcterms:created xsi:type="dcterms:W3CDTF">2023-10-08T12:53:54Z</dcterms:created>
  <dcterms:modified xsi:type="dcterms:W3CDTF">2023-10-09T15:13:57Z</dcterms:modified>
</cp:coreProperties>
</file>