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6D0C-F54E-8746-9198-DEEAF5C8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2F2BA-7724-F443-896D-4316215A2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F8A3-C48A-0B48-9E70-B43136F2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DF1D-2530-234E-BA5B-0D63BC9B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658E-5130-DC40-9A0F-6DA34D8E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1B21-9BA1-5841-8586-134EA5F0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67BFB-2C97-8244-B743-3F080518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037F-A11E-C142-BA3D-C7F7E344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B54A-A5C0-AD4A-AEF6-2090D714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CA91-FE1E-C54F-B5CB-D52BCF2A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CF45-C9BE-7A42-876D-64C38D05B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EB0A1-BF14-5E4B-8198-0C40B044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458E-8F9E-C546-9B0D-7B7F044B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8C13-57DC-D84F-A85D-0DD5586A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4396-8698-EE4B-81EA-FDF4D5CD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9D11-6A40-1245-8B13-A9914CDA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AE9C-886F-DC4A-B106-DE226420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475F-0C04-464B-837C-2098D08B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2D09-0F34-5F45-BAE5-FCF037A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FC59-0469-3E4F-8129-A49BD1F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E28F-D0CE-3B4C-9EF6-863FD55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796B-C9A5-1740-A355-0E2997BF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2151-6736-6B4C-A607-5E2C0E26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AF81-B00A-3948-8B85-1336E54D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65AD-8E97-5145-B91A-75F8AE86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09D3-72D8-954F-89EE-37EAC113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CE20-A778-964B-9044-48CCC394F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568EF-D223-AF4E-9110-8968E115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845F9-84C9-EB48-B152-D8E76E8A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82BD2-CBC3-4643-A373-E6910AC2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2AAC8-90D2-5B44-B3D1-E46B0D74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0C14-F5FE-9A4C-90E4-A8BB808F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0CA46-553F-B742-AC33-358E9D0D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8035-0E94-164C-99E8-A6AAB8789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40221-88BB-474D-9F7A-582778010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D6D7F-F4F1-D14A-B2E7-AFB965D3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43B9E-6FC3-EC49-B81C-409C520F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10C92-A784-FE4C-8C3C-F0A2885C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F93BD-E667-D84B-81A2-79427515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2E8A-78A7-E847-B64E-9AA02C53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E8FF9-908C-BC40-A23E-127973F9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F8FE3-4692-3844-8C7D-76071C63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FB21C-8B83-314F-8ED6-2DE6FEF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17282-45B4-C441-A684-437C9F66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28392-7EFC-E04F-8CC4-0D040A3E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97612-2272-3848-B567-3D4EA12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11B7-B3BB-ED43-A31E-6791ADBD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CEDB-1F36-4D48-92DA-E66ADE05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3402-9BAF-F248-B00F-0C87E329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C1A6B-80C5-A14D-AC3B-4FEE8FFE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71F7-165E-6544-B872-C6843773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58BD-069D-E845-967E-64FEEBBA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D120-850F-1E4F-B97A-116A2C80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937BF-8B6F-DA4C-B3BD-D9FAAF65F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EBC9-51F6-8942-B80D-AAB7BC01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CECF-4363-1840-B6E1-4523438F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8E083-EAFF-DB42-83B8-EAEEA4F4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E13A5-605C-FA43-8BC0-B9AFA96C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04EFC-C877-0E47-9276-774E8E32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29A5-A76C-E446-974A-8E01B590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E419-439A-F347-8B74-C7CBE9FF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4551-99DE-5349-9FED-349865BEAE23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1597-A9D0-BF4D-A854-6ED7F9B04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CD4E-866C-6642-BD40-B5E3A38E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3118-FF0C-B748-8A8D-BA0D0F8F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ghnut 4">
            <a:extLst>
              <a:ext uri="{FF2B5EF4-FFF2-40B4-BE49-F238E27FC236}">
                <a16:creationId xmlns:a16="http://schemas.microsoft.com/office/drawing/2014/main" id="{06B9BEC0-AD18-CE44-A0D0-69C91D35FBAC}"/>
              </a:ext>
            </a:extLst>
          </p:cNvPr>
          <p:cNvSpPr>
            <a:spLocks noChangeAspect="1"/>
          </p:cNvSpPr>
          <p:nvPr/>
        </p:nvSpPr>
        <p:spPr>
          <a:xfrm>
            <a:off x="3005959" y="693683"/>
            <a:ext cx="5400000" cy="5400000"/>
          </a:xfrm>
          <a:prstGeom prst="donut">
            <a:avLst>
              <a:gd name="adj" fmla="val 148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7E899E-9118-B144-BEA6-63A6B43EA1A1}"/>
              </a:ext>
            </a:extLst>
          </p:cNvPr>
          <p:cNvSpPr/>
          <p:nvPr/>
        </p:nvSpPr>
        <p:spPr>
          <a:xfrm>
            <a:off x="4352439" y="4697567"/>
            <a:ext cx="2700002" cy="1396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394A0-9553-454D-AF74-018524BB0081}"/>
              </a:ext>
            </a:extLst>
          </p:cNvPr>
          <p:cNvSpPr/>
          <p:nvPr/>
        </p:nvSpPr>
        <p:spPr>
          <a:xfrm>
            <a:off x="3005959" y="693683"/>
            <a:ext cx="5400000" cy="540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A3CE3-11B1-564D-9EEA-661BCB01E508}"/>
              </a:ext>
            </a:extLst>
          </p:cNvPr>
          <p:cNvSpPr/>
          <p:nvPr/>
        </p:nvSpPr>
        <p:spPr>
          <a:xfrm>
            <a:off x="5707117" y="693683"/>
            <a:ext cx="2698842" cy="540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5BECA-195F-8A44-A211-B342E24BE513}"/>
              </a:ext>
            </a:extLst>
          </p:cNvPr>
          <p:cNvSpPr/>
          <p:nvPr/>
        </p:nvSpPr>
        <p:spPr>
          <a:xfrm>
            <a:off x="3005959" y="3429000"/>
            <a:ext cx="5400000" cy="26646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611B2A-0000-574B-A039-ED1465ADAD3C}"/>
              </a:ext>
            </a:extLst>
          </p:cNvPr>
          <p:cNvSpPr/>
          <p:nvPr/>
        </p:nvSpPr>
        <p:spPr>
          <a:xfrm>
            <a:off x="7052441" y="693681"/>
            <a:ext cx="1353518" cy="67961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527C5D-C54E-A14E-B9F6-406E0C1D9A98}"/>
              </a:ext>
            </a:extLst>
          </p:cNvPr>
          <p:cNvSpPr/>
          <p:nvPr/>
        </p:nvSpPr>
        <p:spPr>
          <a:xfrm>
            <a:off x="4352439" y="693682"/>
            <a:ext cx="1353519" cy="67961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A202D-631D-AA48-A4D8-7DD46F0E1061}"/>
              </a:ext>
            </a:extLst>
          </p:cNvPr>
          <p:cNvSpPr/>
          <p:nvPr/>
        </p:nvSpPr>
        <p:spPr>
          <a:xfrm>
            <a:off x="3005358" y="4761340"/>
            <a:ext cx="5400000" cy="13323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ADBB8A-368A-8A48-80A2-B3B36F07F015}"/>
              </a:ext>
            </a:extLst>
          </p:cNvPr>
          <p:cNvSpPr/>
          <p:nvPr/>
        </p:nvSpPr>
        <p:spPr>
          <a:xfrm>
            <a:off x="3005959" y="693683"/>
            <a:ext cx="5400000" cy="13768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2566D9-22F1-7A44-97D1-2D3C5B167207}"/>
              </a:ext>
            </a:extLst>
          </p:cNvPr>
          <p:cNvSpPr/>
          <p:nvPr/>
        </p:nvSpPr>
        <p:spPr>
          <a:xfrm>
            <a:off x="3002440" y="6093682"/>
            <a:ext cx="5400000" cy="13961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00FD00-F93C-9743-A7F6-CD742C4CA537}"/>
              </a:ext>
            </a:extLst>
          </p:cNvPr>
          <p:cNvSpPr/>
          <p:nvPr/>
        </p:nvSpPr>
        <p:spPr>
          <a:xfrm>
            <a:off x="3009478" y="4082715"/>
            <a:ext cx="5400000" cy="20109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638F12-0772-3343-842A-E239F1E08847}"/>
              </a:ext>
            </a:extLst>
          </p:cNvPr>
          <p:cNvSpPr/>
          <p:nvPr/>
        </p:nvSpPr>
        <p:spPr>
          <a:xfrm>
            <a:off x="3002440" y="5396179"/>
            <a:ext cx="5400000" cy="13961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099CE3C-0CE7-0D46-BC14-2B76179DE415}"/>
              </a:ext>
            </a:extLst>
          </p:cNvPr>
          <p:cNvSpPr/>
          <p:nvPr/>
        </p:nvSpPr>
        <p:spPr>
          <a:xfrm>
            <a:off x="4530771" y="4091737"/>
            <a:ext cx="664061" cy="2699448"/>
          </a:xfrm>
          <a:prstGeom prst="can">
            <a:avLst>
              <a:gd name="adj" fmla="val 1008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C7DA5EA2-5EA4-1B44-BE59-07E435A398EC}"/>
              </a:ext>
            </a:extLst>
          </p:cNvPr>
          <p:cNvSpPr/>
          <p:nvPr/>
        </p:nvSpPr>
        <p:spPr>
          <a:xfrm>
            <a:off x="5375005" y="4091737"/>
            <a:ext cx="664061" cy="2708469"/>
          </a:xfrm>
          <a:prstGeom prst="can">
            <a:avLst>
              <a:gd name="adj" fmla="val 1008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BE2B068-CB8B-AE4F-876C-E50B71C1FBA6}"/>
              </a:ext>
            </a:extLst>
          </p:cNvPr>
          <p:cNvSpPr/>
          <p:nvPr/>
        </p:nvSpPr>
        <p:spPr>
          <a:xfrm>
            <a:off x="6219238" y="4091736"/>
            <a:ext cx="664061" cy="2708470"/>
          </a:xfrm>
          <a:prstGeom prst="can">
            <a:avLst>
              <a:gd name="adj" fmla="val 1008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9FD53BC-3EEB-804A-BD5E-58753246B202}"/>
              </a:ext>
            </a:extLst>
          </p:cNvPr>
          <p:cNvGrpSpPr/>
          <p:nvPr/>
        </p:nvGrpSpPr>
        <p:grpSpPr>
          <a:xfrm>
            <a:off x="3005959" y="693683"/>
            <a:ext cx="5400000" cy="6106523"/>
            <a:chOff x="3005959" y="693683"/>
            <a:chExt cx="5400000" cy="6106523"/>
          </a:xfrm>
        </p:grpSpPr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06B9BEC0-AD18-CE44-A0D0-69C91D35F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5959" y="693683"/>
              <a:ext cx="5400000" cy="5400000"/>
            </a:xfrm>
            <a:prstGeom prst="donut">
              <a:avLst>
                <a:gd name="adj" fmla="val 148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7E899E-9118-B144-BEA6-63A6B43EA1A1}"/>
                </a:ext>
              </a:extLst>
            </p:cNvPr>
            <p:cNvSpPr/>
            <p:nvPr/>
          </p:nvSpPr>
          <p:spPr>
            <a:xfrm>
              <a:off x="4352439" y="4697567"/>
              <a:ext cx="2700002" cy="1396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5099CE3C-0CE7-0D46-BC14-2B76179DE415}"/>
                </a:ext>
              </a:extLst>
            </p:cNvPr>
            <p:cNvSpPr/>
            <p:nvPr/>
          </p:nvSpPr>
          <p:spPr>
            <a:xfrm>
              <a:off x="4530771" y="4091737"/>
              <a:ext cx="664061" cy="2699448"/>
            </a:xfrm>
            <a:prstGeom prst="can">
              <a:avLst>
                <a:gd name="adj" fmla="val 1008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C7DA5EA2-5EA4-1B44-BE59-07E435A398EC}"/>
                </a:ext>
              </a:extLst>
            </p:cNvPr>
            <p:cNvSpPr/>
            <p:nvPr/>
          </p:nvSpPr>
          <p:spPr>
            <a:xfrm>
              <a:off x="5375005" y="4091737"/>
              <a:ext cx="664061" cy="2708469"/>
            </a:xfrm>
            <a:prstGeom prst="can">
              <a:avLst>
                <a:gd name="adj" fmla="val 1008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DBE2B068-CB8B-AE4F-876C-E50B71C1FBA6}"/>
                </a:ext>
              </a:extLst>
            </p:cNvPr>
            <p:cNvSpPr/>
            <p:nvPr/>
          </p:nvSpPr>
          <p:spPr>
            <a:xfrm>
              <a:off x="6219238" y="4091736"/>
              <a:ext cx="664061" cy="2708470"/>
            </a:xfrm>
            <a:prstGeom prst="can">
              <a:avLst>
                <a:gd name="adj" fmla="val 1008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9D8BA6A-289C-BA4E-BDD2-E057A73D12CC}"/>
                </a:ext>
              </a:extLst>
            </p:cNvPr>
            <p:cNvSpPr/>
            <p:nvPr/>
          </p:nvSpPr>
          <p:spPr>
            <a:xfrm>
              <a:off x="4539280" y="4091736"/>
              <a:ext cx="647045" cy="6678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B3ED59-6039-5445-BE86-095FA69AB253}"/>
                </a:ext>
              </a:extLst>
            </p:cNvPr>
            <p:cNvSpPr/>
            <p:nvPr/>
          </p:nvSpPr>
          <p:spPr>
            <a:xfrm>
              <a:off x="5383343" y="4091734"/>
              <a:ext cx="647045" cy="6678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9A1659-8BE2-D14A-8759-6F43C01EDD58}"/>
                </a:ext>
              </a:extLst>
            </p:cNvPr>
            <p:cNvSpPr/>
            <p:nvPr/>
          </p:nvSpPr>
          <p:spPr>
            <a:xfrm>
              <a:off x="6224761" y="4091734"/>
              <a:ext cx="647045" cy="6678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0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rama">
            <a:extLst>
              <a:ext uri="{FF2B5EF4-FFF2-40B4-BE49-F238E27FC236}">
                <a16:creationId xmlns:a16="http://schemas.microsoft.com/office/drawing/2014/main" id="{9088D648-10F5-2746-A478-8DEE5A98C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34" y="1549401"/>
            <a:ext cx="914400" cy="914400"/>
          </a:xfrm>
          <a:prstGeom prst="rect">
            <a:avLst/>
          </a:prstGeom>
        </p:spPr>
      </p:pic>
      <p:pic>
        <p:nvPicPr>
          <p:cNvPr id="9" name="Graphic 8" descr="Fingerprint">
            <a:extLst>
              <a:ext uri="{FF2B5EF4-FFF2-40B4-BE49-F238E27FC236}">
                <a16:creationId xmlns:a16="http://schemas.microsoft.com/office/drawing/2014/main" id="{9C62CD39-5937-2F43-A308-1AC99BDC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0632" y="2341034"/>
            <a:ext cx="6968066" cy="6968066"/>
          </a:xfrm>
          <a:prstGeom prst="rect">
            <a:avLst/>
          </a:prstGeom>
        </p:spPr>
      </p:pic>
      <p:pic>
        <p:nvPicPr>
          <p:cNvPr id="11" name="Graphic 10" descr="Diamond">
            <a:extLst>
              <a:ext uri="{FF2B5EF4-FFF2-40B4-BE49-F238E27FC236}">
                <a16:creationId xmlns:a16="http://schemas.microsoft.com/office/drawing/2014/main" id="{4A2DB04E-75CD-5146-8BE8-5376FDFD3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7067" y="5537201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665FFADC-EDB3-494B-993F-FA8AD4CC99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9066" y="5630334"/>
            <a:ext cx="1811866" cy="1811866"/>
          </a:xfrm>
          <a:prstGeom prst="rect">
            <a:avLst/>
          </a:prstGeom>
        </p:spPr>
      </p:pic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4517D521-A5F3-E04A-A0B7-AEA7A3384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4698" y="1735667"/>
            <a:ext cx="914400" cy="914400"/>
          </a:xfrm>
          <a:prstGeom prst="rect">
            <a:avLst/>
          </a:prstGeom>
        </p:spPr>
      </p:pic>
      <p:pic>
        <p:nvPicPr>
          <p:cNvPr id="17" name="Graphic 16" descr="Beaker">
            <a:extLst>
              <a:ext uri="{FF2B5EF4-FFF2-40B4-BE49-F238E27FC236}">
                <a16:creationId xmlns:a16="http://schemas.microsoft.com/office/drawing/2014/main" id="{398FA6B7-D97E-DC4D-97C4-C92A515A33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89600" y="4622801"/>
            <a:ext cx="914400" cy="914400"/>
          </a:xfrm>
          <a:prstGeom prst="rect">
            <a:avLst/>
          </a:prstGeom>
        </p:spPr>
      </p:pic>
      <p:pic>
        <p:nvPicPr>
          <p:cNvPr id="19" name="Graphic 18" descr="Atom">
            <a:extLst>
              <a:ext uri="{FF2B5EF4-FFF2-40B4-BE49-F238E27FC236}">
                <a16:creationId xmlns:a16="http://schemas.microsoft.com/office/drawing/2014/main" id="{8705C795-C526-1F40-9210-65485E25EB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9067" y="3208866"/>
            <a:ext cx="914400" cy="914400"/>
          </a:xfrm>
          <a:prstGeom prst="rect">
            <a:avLst/>
          </a:prstGeom>
        </p:spPr>
      </p:pic>
      <p:pic>
        <p:nvPicPr>
          <p:cNvPr id="21" name="Graphic 20" descr="Test tubes">
            <a:extLst>
              <a:ext uri="{FF2B5EF4-FFF2-40B4-BE49-F238E27FC236}">
                <a16:creationId xmlns:a16="http://schemas.microsoft.com/office/drawing/2014/main" id="{08B1CFCA-667F-C642-AA6C-8FCC41D7C8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97799" y="4292601"/>
            <a:ext cx="914400" cy="914400"/>
          </a:xfrm>
          <a:prstGeom prst="rect">
            <a:avLst/>
          </a:prstGeom>
        </p:spPr>
      </p:pic>
      <p:pic>
        <p:nvPicPr>
          <p:cNvPr id="23" name="Graphic 22" descr="Microscope">
            <a:extLst>
              <a:ext uri="{FF2B5EF4-FFF2-40B4-BE49-F238E27FC236}">
                <a16:creationId xmlns:a16="http://schemas.microsoft.com/office/drawing/2014/main" id="{9C8FB5B6-1F0C-4E4C-8E38-CB43D61F6D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34267" y="2971800"/>
            <a:ext cx="914400" cy="914400"/>
          </a:xfrm>
          <a:prstGeom prst="rect">
            <a:avLst/>
          </a:prstGeom>
        </p:spPr>
      </p:pic>
      <p:pic>
        <p:nvPicPr>
          <p:cNvPr id="25" name="Graphic 24" descr="Planet">
            <a:extLst>
              <a:ext uri="{FF2B5EF4-FFF2-40B4-BE49-F238E27FC236}">
                <a16:creationId xmlns:a16="http://schemas.microsoft.com/office/drawing/2014/main" id="{FD0F5FB2-FEE7-A446-8D97-DD82335DAB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48000" y="1557867"/>
            <a:ext cx="914400" cy="914400"/>
          </a:xfrm>
          <a:prstGeom prst="rect">
            <a:avLst/>
          </a:prstGeom>
        </p:spPr>
      </p:pic>
      <p:pic>
        <p:nvPicPr>
          <p:cNvPr id="27" name="Graphic 26" descr="DNA">
            <a:extLst>
              <a:ext uri="{FF2B5EF4-FFF2-40B4-BE49-F238E27FC236}">
                <a16:creationId xmlns:a16="http://schemas.microsoft.com/office/drawing/2014/main" id="{0EA88F48-8557-4742-A21B-DAC1CC2D09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883399" y="3145127"/>
            <a:ext cx="914400" cy="914400"/>
          </a:xfrm>
          <a:prstGeom prst="rect">
            <a:avLst/>
          </a:prstGeom>
        </p:spPr>
      </p:pic>
      <p:pic>
        <p:nvPicPr>
          <p:cNvPr id="29" name="Graphic 28" descr="Gender">
            <a:extLst>
              <a:ext uri="{FF2B5EF4-FFF2-40B4-BE49-F238E27FC236}">
                <a16:creationId xmlns:a16="http://schemas.microsoft.com/office/drawing/2014/main" id="{070FE6AC-EE5F-9C4F-AF89-AEE5084FD7B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24800" y="1651000"/>
            <a:ext cx="914400" cy="914400"/>
          </a:xfrm>
          <a:prstGeom prst="rect">
            <a:avLst/>
          </a:prstGeom>
        </p:spPr>
      </p:pic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5B88185C-2A9E-0B4E-9C5E-A33C97AF4A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096000" y="3110773"/>
            <a:ext cx="914400" cy="914400"/>
          </a:xfrm>
          <a:prstGeom prst="rect">
            <a:avLst/>
          </a:prstGeom>
        </p:spPr>
      </p:pic>
      <p:pic>
        <p:nvPicPr>
          <p:cNvPr id="33" name="Graphic 32" descr="Woman">
            <a:extLst>
              <a:ext uri="{FF2B5EF4-FFF2-40B4-BE49-F238E27FC236}">
                <a16:creationId xmlns:a16="http://schemas.microsoft.com/office/drawing/2014/main" id="{14401B75-9CCD-8243-800F-83367226619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6003" y="3118153"/>
            <a:ext cx="914400" cy="914400"/>
          </a:xfrm>
          <a:prstGeom prst="rect">
            <a:avLst/>
          </a:prstGeom>
        </p:spPr>
      </p:pic>
      <p:pic>
        <p:nvPicPr>
          <p:cNvPr id="35" name="Graphic 34" descr="Puzzle">
            <a:extLst>
              <a:ext uri="{FF2B5EF4-FFF2-40B4-BE49-F238E27FC236}">
                <a16:creationId xmlns:a16="http://schemas.microsoft.com/office/drawing/2014/main" id="{20130CDA-8D40-4042-B76C-DF232A35387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45566" y="1883834"/>
            <a:ext cx="914400" cy="914400"/>
          </a:xfrm>
          <a:prstGeom prst="rect">
            <a:avLst/>
          </a:prstGeom>
        </p:spPr>
      </p:pic>
      <p:pic>
        <p:nvPicPr>
          <p:cNvPr id="37" name="Graphic 36" descr="Puzzle pieces">
            <a:extLst>
              <a:ext uri="{FF2B5EF4-FFF2-40B4-BE49-F238E27FC236}">
                <a16:creationId xmlns:a16="http://schemas.microsoft.com/office/drawing/2014/main" id="{63FB991C-1A38-F345-B9D2-60828216E5B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42932" y="3263903"/>
            <a:ext cx="914400" cy="914400"/>
          </a:xfrm>
          <a:prstGeom prst="rect">
            <a:avLst/>
          </a:prstGeom>
        </p:spPr>
      </p:pic>
      <p:pic>
        <p:nvPicPr>
          <p:cNvPr id="39" name="Graphic 38" descr="Chess pieces">
            <a:extLst>
              <a:ext uri="{FF2B5EF4-FFF2-40B4-BE49-F238E27FC236}">
                <a16:creationId xmlns:a16="http://schemas.microsoft.com/office/drawing/2014/main" id="{9EB81119-0939-BD49-9F23-F1C7B52B812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49700" y="2959101"/>
            <a:ext cx="914400" cy="914400"/>
          </a:xfrm>
          <a:prstGeom prst="rect">
            <a:avLst/>
          </a:prstGeom>
        </p:spPr>
      </p:pic>
      <p:pic>
        <p:nvPicPr>
          <p:cNvPr id="41" name="Graphic 40" descr="Maze">
            <a:extLst>
              <a:ext uri="{FF2B5EF4-FFF2-40B4-BE49-F238E27FC236}">
                <a16:creationId xmlns:a16="http://schemas.microsoft.com/office/drawing/2014/main" id="{40A95C62-23C4-E14C-B1DF-17D39BF115A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178301" y="4258734"/>
            <a:ext cx="914400" cy="914400"/>
          </a:xfrm>
          <a:prstGeom prst="rect">
            <a:avLst/>
          </a:prstGeom>
        </p:spPr>
      </p:pic>
      <p:pic>
        <p:nvPicPr>
          <p:cNvPr id="43" name="Graphic 42" descr="Heart">
            <a:extLst>
              <a:ext uri="{FF2B5EF4-FFF2-40B4-BE49-F238E27FC236}">
                <a16:creationId xmlns:a16="http://schemas.microsoft.com/office/drawing/2014/main" id="{425AE3F1-7AB4-164F-AE7F-DAEDC1F5CAD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726766" y="1214967"/>
            <a:ext cx="914400" cy="914400"/>
          </a:xfrm>
          <a:prstGeom prst="rect">
            <a:avLst/>
          </a:prstGeom>
        </p:spPr>
      </p:pic>
      <p:pic>
        <p:nvPicPr>
          <p:cNvPr id="45" name="Graphic 44" descr="Sunglasses">
            <a:extLst>
              <a:ext uri="{FF2B5EF4-FFF2-40B4-BE49-F238E27FC236}">
                <a16:creationId xmlns:a16="http://schemas.microsoft.com/office/drawing/2014/main" id="{92904966-7270-C74E-819B-F3FE371F714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956302" y="2214033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FBF7EC4-DFD1-B44F-921A-DC1AA6E67FAA}"/>
              </a:ext>
            </a:extLst>
          </p:cNvPr>
          <p:cNvGrpSpPr/>
          <p:nvPr/>
        </p:nvGrpSpPr>
        <p:grpSpPr>
          <a:xfrm flipH="1">
            <a:off x="7039041" y="966368"/>
            <a:ext cx="45719" cy="1538598"/>
            <a:chOff x="4530771" y="4091736"/>
            <a:chExt cx="664061" cy="2699449"/>
          </a:xfrm>
        </p:grpSpPr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1AA398A5-CB01-2A46-837A-B7F2C56E3BA8}"/>
                </a:ext>
              </a:extLst>
            </p:cNvPr>
            <p:cNvSpPr/>
            <p:nvPr/>
          </p:nvSpPr>
          <p:spPr>
            <a:xfrm>
              <a:off x="4530771" y="4091737"/>
              <a:ext cx="664061" cy="2699448"/>
            </a:xfrm>
            <a:prstGeom prst="can">
              <a:avLst>
                <a:gd name="adj" fmla="val 1008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F99002F-60D4-A049-99A7-48BAA1A838FE}"/>
                </a:ext>
              </a:extLst>
            </p:cNvPr>
            <p:cNvSpPr/>
            <p:nvPr/>
          </p:nvSpPr>
          <p:spPr>
            <a:xfrm>
              <a:off x="4539280" y="4091736"/>
              <a:ext cx="647045" cy="6678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AFEE6-767A-2340-8EDC-A92818E0CEF4}"/>
              </a:ext>
            </a:extLst>
          </p:cNvPr>
          <p:cNvGrpSpPr/>
          <p:nvPr/>
        </p:nvGrpSpPr>
        <p:grpSpPr>
          <a:xfrm flipH="1">
            <a:off x="7298854" y="966368"/>
            <a:ext cx="45719" cy="1538598"/>
            <a:chOff x="4530771" y="4091736"/>
            <a:chExt cx="664061" cy="269944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5A994794-E9AF-0342-A063-5A0ED59ECE89}"/>
                </a:ext>
              </a:extLst>
            </p:cNvPr>
            <p:cNvSpPr/>
            <p:nvPr/>
          </p:nvSpPr>
          <p:spPr>
            <a:xfrm>
              <a:off x="4530771" y="4091737"/>
              <a:ext cx="664061" cy="2699448"/>
            </a:xfrm>
            <a:prstGeom prst="can">
              <a:avLst>
                <a:gd name="adj" fmla="val 1008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B6FC8A-24A5-9F43-821F-C60A612F1BCF}"/>
                </a:ext>
              </a:extLst>
            </p:cNvPr>
            <p:cNvSpPr/>
            <p:nvPr/>
          </p:nvSpPr>
          <p:spPr>
            <a:xfrm>
              <a:off x="4539280" y="4091736"/>
              <a:ext cx="647045" cy="6678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57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3092C-5D22-D246-AE37-7DF74361772B}"/>
              </a:ext>
            </a:extLst>
          </p:cNvPr>
          <p:cNvSpPr txBox="1"/>
          <p:nvPr/>
        </p:nvSpPr>
        <p:spPr>
          <a:xfrm>
            <a:off x="-6988629" y="-6761826"/>
            <a:ext cx="273013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err="1">
                <a:latin typeface="Litera-Heavy" pitchFamily="2" charset="0"/>
              </a:rPr>
              <a:t>schreuder.ai</a:t>
            </a:r>
            <a:endParaRPr lang="en-US" sz="34400" dirty="0">
              <a:latin typeface="Litera-Heav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72F8E7-5CB1-FF46-A0D2-EF7E98ADB4C7}"/>
              </a:ext>
            </a:extLst>
          </p:cNvPr>
          <p:cNvGrpSpPr/>
          <p:nvPr/>
        </p:nvGrpSpPr>
        <p:grpSpPr>
          <a:xfrm>
            <a:off x="2182056" y="1130099"/>
            <a:ext cx="3130464" cy="3540046"/>
            <a:chOff x="3005959" y="693683"/>
            <a:chExt cx="5400000" cy="6106523"/>
          </a:xfrm>
        </p:grpSpPr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50A57402-9C52-CF40-AF34-DF5403CC0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5959" y="693683"/>
              <a:ext cx="5400000" cy="5400000"/>
            </a:xfrm>
            <a:prstGeom prst="donut">
              <a:avLst>
                <a:gd name="adj" fmla="val 148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82AB37-0FF5-9042-8863-559578E53386}"/>
                </a:ext>
              </a:extLst>
            </p:cNvPr>
            <p:cNvSpPr/>
            <p:nvPr/>
          </p:nvSpPr>
          <p:spPr>
            <a:xfrm>
              <a:off x="4352439" y="4697567"/>
              <a:ext cx="2700002" cy="1396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8BA84A72-E58B-F94B-8F47-4C0F5486CA4D}"/>
                </a:ext>
              </a:extLst>
            </p:cNvPr>
            <p:cNvSpPr/>
            <p:nvPr/>
          </p:nvSpPr>
          <p:spPr>
            <a:xfrm>
              <a:off x="4530771" y="4091737"/>
              <a:ext cx="664061" cy="2699448"/>
            </a:xfrm>
            <a:prstGeom prst="can">
              <a:avLst>
                <a:gd name="adj" fmla="val 1008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DAA9A8A5-ED87-B64F-AF1D-4E716F4FC326}"/>
                </a:ext>
              </a:extLst>
            </p:cNvPr>
            <p:cNvSpPr/>
            <p:nvPr/>
          </p:nvSpPr>
          <p:spPr>
            <a:xfrm>
              <a:off x="5375005" y="4091737"/>
              <a:ext cx="664061" cy="2708469"/>
            </a:xfrm>
            <a:prstGeom prst="can">
              <a:avLst>
                <a:gd name="adj" fmla="val 1008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51FE989-6CB4-6F4D-8DBC-EC29BF069F8E}"/>
                </a:ext>
              </a:extLst>
            </p:cNvPr>
            <p:cNvSpPr/>
            <p:nvPr/>
          </p:nvSpPr>
          <p:spPr>
            <a:xfrm>
              <a:off x="6219238" y="4091736"/>
              <a:ext cx="664061" cy="2708470"/>
            </a:xfrm>
            <a:prstGeom prst="can">
              <a:avLst>
                <a:gd name="adj" fmla="val 1008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1420D9-000A-3C45-BFE7-00DD20E2AF76}"/>
                </a:ext>
              </a:extLst>
            </p:cNvPr>
            <p:cNvSpPr/>
            <p:nvPr/>
          </p:nvSpPr>
          <p:spPr>
            <a:xfrm>
              <a:off x="4539280" y="4091736"/>
              <a:ext cx="647045" cy="6678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FDA803-18D7-A74A-A8BE-B3C2DB8A43D0}"/>
                </a:ext>
              </a:extLst>
            </p:cNvPr>
            <p:cNvSpPr/>
            <p:nvPr/>
          </p:nvSpPr>
          <p:spPr>
            <a:xfrm>
              <a:off x="5383343" y="4091734"/>
              <a:ext cx="647045" cy="6678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CF81A6-DE18-934A-B78A-98A2E8ECD3EE}"/>
                </a:ext>
              </a:extLst>
            </p:cNvPr>
            <p:cNvSpPr/>
            <p:nvPr/>
          </p:nvSpPr>
          <p:spPr>
            <a:xfrm>
              <a:off x="6224761" y="4091734"/>
              <a:ext cx="647045" cy="6678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2C1290-10BC-E54F-AC07-4F777866DA07}"/>
              </a:ext>
            </a:extLst>
          </p:cNvPr>
          <p:cNvSpPr txBox="1"/>
          <p:nvPr/>
        </p:nvSpPr>
        <p:spPr>
          <a:xfrm>
            <a:off x="6480984" y="4664916"/>
            <a:ext cx="302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itera-Heavy" pitchFamily="2" charset="0"/>
              </a:rPr>
              <a:t>deleted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4E2D9-7E44-6845-B6CC-5DCDA77AA379}"/>
              </a:ext>
            </a:extLst>
          </p:cNvPr>
          <p:cNvSpPr txBox="1"/>
          <p:nvPr/>
        </p:nvSpPr>
        <p:spPr>
          <a:xfrm>
            <a:off x="6403216" y="3752730"/>
            <a:ext cx="2521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itera-Heavy" pitchFamily="2" charset="0"/>
              </a:rPr>
              <a:t>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0BA47-6C53-A249-90AA-43D5CE1ABF1F}"/>
              </a:ext>
            </a:extLst>
          </p:cNvPr>
          <p:cNvSpPr txBox="1"/>
          <p:nvPr/>
        </p:nvSpPr>
        <p:spPr>
          <a:xfrm>
            <a:off x="3111292" y="5754352"/>
            <a:ext cx="4051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itera-Heavy" pitchFamily="2" charset="0"/>
              </a:rPr>
              <a:t>dopamine</a:t>
            </a:r>
          </a:p>
        </p:txBody>
      </p:sp>
    </p:spTree>
    <p:extLst>
      <p:ext uri="{BB962C8B-B14F-4D97-AF65-F5344CB8AC3E}">
        <p14:creationId xmlns:p14="http://schemas.microsoft.com/office/powerpoint/2010/main" val="248155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3A0BA47-6C53-A249-90AA-43D5CE1ABF1F}"/>
              </a:ext>
            </a:extLst>
          </p:cNvPr>
          <p:cNvSpPr txBox="1"/>
          <p:nvPr/>
        </p:nvSpPr>
        <p:spPr>
          <a:xfrm>
            <a:off x="3596183" y="1034369"/>
            <a:ext cx="3245265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1" dirty="0" err="1">
                <a:latin typeface="Litera-Heavy" pitchFamily="2" charset="0"/>
              </a:rPr>
              <a:t>tutch</a:t>
            </a:r>
            <a:endParaRPr lang="en-US" sz="34400" b="1" dirty="0">
              <a:latin typeface="Litera-Heavy" pitchFamily="2" charset="0"/>
            </a:endParaRPr>
          </a:p>
        </p:txBody>
      </p:sp>
      <p:pic>
        <p:nvPicPr>
          <p:cNvPr id="21" name="Graphic 20" descr="Fingerprint">
            <a:extLst>
              <a:ext uri="{FF2B5EF4-FFF2-40B4-BE49-F238E27FC236}">
                <a16:creationId xmlns:a16="http://schemas.microsoft.com/office/drawing/2014/main" id="{D015C9BD-EEB7-B149-B767-C36DB702D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955971" y="-4793611"/>
            <a:ext cx="10175051" cy="101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6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Litera-Heavy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2021-02-13T18:01:28Z</dcterms:created>
  <dcterms:modified xsi:type="dcterms:W3CDTF">2021-02-13T19:31:12Z</dcterms:modified>
</cp:coreProperties>
</file>