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7"/>
  </p:normalViewPr>
  <p:slideViewPr>
    <p:cSldViewPr snapToGrid="0" showGuides="1">
      <p:cViewPr varScale="1">
        <p:scale>
          <a:sx n="85" d="100"/>
          <a:sy n="85" d="100"/>
        </p:scale>
        <p:origin x="192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2F17-87EC-BAEC-51B2-BD850BCA4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10F52-FA7A-A137-4060-0CF25AB0D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A95A-D866-5C0C-0AF1-EE93A25A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5FA4-C80B-5346-99B4-4C20FEB77B2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E84A-81D7-86C4-FD93-F0B16829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4E6D-B2B8-6086-2FDA-28E1A529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B595-F6C9-CB4C-A867-1267684C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36B7-6701-142A-A8CB-104111AA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B5211-8AC6-60E1-3687-7F7701ED6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8C35-EAA4-98DD-956C-8A47375A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5FA4-C80B-5346-99B4-4C20FEB77B2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FFA6-6DB8-1A25-C3E4-DD95EFD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5D1B2-F2A1-55F1-FB83-5402A1C8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B595-F6C9-CB4C-A867-1267684C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3272D-0C6D-1DE1-0C11-C47E3A24A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F40B3-E0B7-52FD-1F97-35BF7A8C5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AA49-CD80-403E-840A-0F96DF7E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5FA4-C80B-5346-99B4-4C20FEB77B2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593EE-951D-7679-55B7-13005CB4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751F-5525-A59D-E014-9AAD49B1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B595-F6C9-CB4C-A867-1267684C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2E18-1CCB-1332-9425-832D5C0D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1322-C787-47E1-DF64-7A37A370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72-69BC-988D-4D9F-3575C9EE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5FA4-C80B-5346-99B4-4C20FEB77B2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5BEA-FE81-85CA-5D63-744852BA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87D5-DBB6-1D1C-7FAC-C7D315FE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B595-F6C9-CB4C-A867-1267684C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2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7816-2C34-8E65-9084-476D076B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6E909-A02B-DFDE-4DE6-714A041E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F4BE-1F08-262C-5FEB-B5D521B6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5FA4-C80B-5346-99B4-4C20FEB77B2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3D5D4-D0F6-432F-61F0-D3AA7E5D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C3D6F-B9B9-7CA3-71B9-487894EB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B595-F6C9-CB4C-A867-1267684C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2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B94B-B540-B6A7-64A6-1D8A46D2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BC77-D765-9C35-EB4E-2F1A6A119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D94F1-069F-048F-7DFA-74FA291FC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2D13E-B825-16B0-1DBA-8119941F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5FA4-C80B-5346-99B4-4C20FEB77B2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50C0E-A589-98D1-6F0E-8D937A71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49B5-3F90-F40E-C380-F511683D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B595-F6C9-CB4C-A867-1267684C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3591-7980-F5B5-ADCB-CBF5DB55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384D4-E7DF-21AC-687A-02F6B8D5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5DC54-7B40-5F7E-1B68-94A09FF5A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4E496-46A0-AE83-ADC2-2D54BCD98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0163B-135F-EB8D-F6E1-22B580612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9C1D1-089F-BEED-7FA9-116FB3E2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5FA4-C80B-5346-99B4-4C20FEB77B2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FF981-0C9E-93CF-8AE4-ED7DB909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0D52C-7D87-6D5B-ABF0-4ED2BE16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B595-F6C9-CB4C-A867-1267684C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4DF5-592F-FD4D-2D6D-4786FD1F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25BF-DC8F-DC6E-F1FE-48365962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5FA4-C80B-5346-99B4-4C20FEB77B2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F912-5542-EB01-22E7-4DDF6475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4D7C6-7DDC-4F92-932E-81BABE93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B595-F6C9-CB4C-A867-1267684C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DED36-B0DC-9A3C-E15F-C3AED8F9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5FA4-C80B-5346-99B4-4C20FEB77B2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A0E49-5D7D-237B-C0AD-2FB68589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8FB8-518C-4320-EED2-F07F6EC3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B595-F6C9-CB4C-A867-1267684C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DA94-3A8D-BFE8-6D9E-C3EF7789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9765-D2F5-AB40-C11C-6BAE62AD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5BCCC-6745-BF4F-00B5-53F2EAD0E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120B-004A-FEB5-1469-36EE7AF0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5FA4-C80B-5346-99B4-4C20FEB77B2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08A9E-649E-B370-E935-0600117D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597C3-D39E-EE5C-F3DB-F9FF7AC2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B595-F6C9-CB4C-A867-1267684C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92DC-F33D-2636-ED36-61A63FC0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94C7E-5AE9-149B-37AB-B9DC9FC9A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2E125-1386-93B5-4170-65889ADD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F63F7-41B5-E680-9994-B4E297C1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5FA4-C80B-5346-99B4-4C20FEB77B2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6A440-ADCB-B727-35A7-4F5FE93C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5D3A6-1B0D-D713-2914-9AF9E811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B595-F6C9-CB4C-A867-1267684C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2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0A95E-5502-D733-5209-E7C5951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6CA04-52A0-E293-43D4-8CE3B1DE7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5CAB3-DAE5-9125-9E78-AF07060AD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55FA4-C80B-5346-99B4-4C20FEB77B2D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0A2B-F474-B298-8558-0E1B3A910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2D85-94F6-719B-1C5B-3DAEAF608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B595-F6C9-CB4C-A867-1267684C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1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F178FA-4CBC-387F-7E1B-702773F19558}"/>
              </a:ext>
            </a:extLst>
          </p:cNvPr>
          <p:cNvSpPr/>
          <p:nvPr/>
        </p:nvSpPr>
        <p:spPr>
          <a:xfrm>
            <a:off x="2872266" y="307410"/>
            <a:ext cx="4701092" cy="13447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3B13B3-3FE8-AED7-6DCA-C8F1A0A135E5}"/>
              </a:ext>
            </a:extLst>
          </p:cNvPr>
          <p:cNvSpPr/>
          <p:nvPr/>
        </p:nvSpPr>
        <p:spPr>
          <a:xfrm>
            <a:off x="2877670" y="3900426"/>
            <a:ext cx="4701092" cy="13447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84923-34C6-C170-F225-EB219D98E748}"/>
              </a:ext>
            </a:extLst>
          </p:cNvPr>
          <p:cNvSpPr/>
          <p:nvPr/>
        </p:nvSpPr>
        <p:spPr>
          <a:xfrm>
            <a:off x="2280621" y="2620945"/>
            <a:ext cx="5895191" cy="355002"/>
          </a:xfrm>
          <a:prstGeom prst="rect">
            <a:avLst/>
          </a:prstGeom>
          <a:solidFill>
            <a:srgbClr val="FF0000">
              <a:alpha val="25882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Domain Barrier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9B5CB-3B36-9E97-DFA5-AD663DB9DB8C}"/>
              </a:ext>
            </a:extLst>
          </p:cNvPr>
          <p:cNvSpPr/>
          <p:nvPr/>
        </p:nvSpPr>
        <p:spPr>
          <a:xfrm>
            <a:off x="2877670" y="3173003"/>
            <a:ext cx="4701092" cy="355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Solution space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A5FDB7-DABF-9BF6-AD56-DC790084A636}"/>
              </a:ext>
            </a:extLst>
          </p:cNvPr>
          <p:cNvSpPr/>
          <p:nvPr/>
        </p:nvSpPr>
        <p:spPr>
          <a:xfrm>
            <a:off x="2877670" y="2068887"/>
            <a:ext cx="4701092" cy="3550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Heuristic space information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F211D9-32C5-7E88-1BBC-D39DD53B31D9}"/>
              </a:ext>
            </a:extLst>
          </p:cNvPr>
          <p:cNvSpPr/>
          <p:nvPr/>
        </p:nvSpPr>
        <p:spPr>
          <a:xfrm>
            <a:off x="3227906" y="644536"/>
            <a:ext cx="643412" cy="643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r>
              <a:rPr lang="en-US" sz="1600" baseline="-25000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AF4D5B-213B-074F-6867-ED0BE4EC55A2}"/>
              </a:ext>
            </a:extLst>
          </p:cNvPr>
          <p:cNvSpPr/>
          <p:nvPr/>
        </p:nvSpPr>
        <p:spPr>
          <a:xfrm>
            <a:off x="3906317" y="644536"/>
            <a:ext cx="643412" cy="643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r>
              <a:rPr lang="en-US" sz="1600" baseline="-250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12171F-CD4A-C33D-ADE8-82BCCBDFB1F8}"/>
              </a:ext>
            </a:extLst>
          </p:cNvPr>
          <p:cNvSpPr/>
          <p:nvPr/>
        </p:nvSpPr>
        <p:spPr>
          <a:xfrm>
            <a:off x="4584728" y="644536"/>
            <a:ext cx="643412" cy="643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r>
              <a:rPr lang="en-US" sz="1600" baseline="-25000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7B7B40-07F3-6953-BB09-12D2978CE72F}"/>
              </a:ext>
            </a:extLst>
          </p:cNvPr>
          <p:cNvSpPr/>
          <p:nvPr/>
        </p:nvSpPr>
        <p:spPr>
          <a:xfrm>
            <a:off x="5263139" y="641515"/>
            <a:ext cx="643412" cy="643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r>
              <a:rPr lang="en-US" sz="1600" baseline="-25000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B7A302-E4D5-C67B-D12E-A4B62AF0AEA7}"/>
              </a:ext>
            </a:extLst>
          </p:cNvPr>
          <p:cNvSpPr/>
          <p:nvPr/>
        </p:nvSpPr>
        <p:spPr>
          <a:xfrm>
            <a:off x="6619959" y="658057"/>
            <a:ext cx="643412" cy="643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</a:t>
            </a:r>
            <a:r>
              <a:rPr lang="en-US" sz="1600" baseline="-25000" dirty="0"/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0C1AA-458C-434E-F915-1ECD36F20B6D}"/>
              </a:ext>
            </a:extLst>
          </p:cNvPr>
          <p:cNvSpPr/>
          <p:nvPr/>
        </p:nvSpPr>
        <p:spPr>
          <a:xfrm>
            <a:off x="5941550" y="641515"/>
            <a:ext cx="643412" cy="643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F8A3E9-B58E-4893-D77C-38353336FF15}"/>
              </a:ext>
            </a:extLst>
          </p:cNvPr>
          <p:cNvSpPr/>
          <p:nvPr/>
        </p:nvSpPr>
        <p:spPr>
          <a:xfrm>
            <a:off x="3222578" y="4248366"/>
            <a:ext cx="643412" cy="643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  <a:r>
              <a:rPr lang="en-US" sz="1600" baseline="-25000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8E6F3F-A724-D720-D71B-B73342CE39BA}"/>
              </a:ext>
            </a:extLst>
          </p:cNvPr>
          <p:cNvSpPr/>
          <p:nvPr/>
        </p:nvSpPr>
        <p:spPr>
          <a:xfrm>
            <a:off x="3900989" y="4248366"/>
            <a:ext cx="643412" cy="643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  <a:r>
              <a:rPr lang="en-US" sz="1600" baseline="-25000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27B001-7325-192C-3A4D-26AA05EA802F}"/>
              </a:ext>
            </a:extLst>
          </p:cNvPr>
          <p:cNvSpPr/>
          <p:nvPr/>
        </p:nvSpPr>
        <p:spPr>
          <a:xfrm>
            <a:off x="4579400" y="4248366"/>
            <a:ext cx="643412" cy="643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  <a:r>
              <a:rPr lang="en-US" sz="1600" baseline="-25000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DA737A-C288-646E-D051-09E97C7FFD8B}"/>
              </a:ext>
            </a:extLst>
          </p:cNvPr>
          <p:cNvSpPr/>
          <p:nvPr/>
        </p:nvSpPr>
        <p:spPr>
          <a:xfrm>
            <a:off x="5257811" y="4245345"/>
            <a:ext cx="643412" cy="643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  <a:r>
              <a:rPr lang="en-US" sz="1600" baseline="-250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CA7028-89F9-4C2D-6C17-9BF6CDBCFA37}"/>
              </a:ext>
            </a:extLst>
          </p:cNvPr>
          <p:cNvSpPr/>
          <p:nvPr/>
        </p:nvSpPr>
        <p:spPr>
          <a:xfrm>
            <a:off x="6614631" y="4261887"/>
            <a:ext cx="643412" cy="643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  <a:r>
              <a:rPr lang="en-US" sz="1600" baseline="-25000" dirty="0"/>
              <a:t>J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3AB2BB-F6FD-A83C-8C1A-5FB8577CF630}"/>
              </a:ext>
            </a:extLst>
          </p:cNvPr>
          <p:cNvSpPr/>
          <p:nvPr/>
        </p:nvSpPr>
        <p:spPr>
          <a:xfrm>
            <a:off x="5936222" y="4245345"/>
            <a:ext cx="643412" cy="6434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2A366BA0-1C6B-77F4-9E94-DE61F51F823B}"/>
              </a:ext>
            </a:extLst>
          </p:cNvPr>
          <p:cNvSpPr/>
          <p:nvPr/>
        </p:nvSpPr>
        <p:spPr>
          <a:xfrm>
            <a:off x="2877670" y="3663463"/>
            <a:ext cx="266436" cy="488515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1CDBFF19-6639-5582-F0A6-F1B5A66CAE0A}"/>
              </a:ext>
            </a:extLst>
          </p:cNvPr>
          <p:cNvSpPr/>
          <p:nvPr/>
        </p:nvSpPr>
        <p:spPr>
          <a:xfrm>
            <a:off x="7317591" y="3663462"/>
            <a:ext cx="266436" cy="488515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8E4A0033-0F8F-0D27-5B95-7E3BED5C28C3}"/>
              </a:ext>
            </a:extLst>
          </p:cNvPr>
          <p:cNvSpPr/>
          <p:nvPr/>
        </p:nvSpPr>
        <p:spPr>
          <a:xfrm>
            <a:off x="2877670" y="1417396"/>
            <a:ext cx="266436" cy="488515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6F2890CB-B315-F052-74B2-03BC8BDACD04}"/>
              </a:ext>
            </a:extLst>
          </p:cNvPr>
          <p:cNvSpPr/>
          <p:nvPr/>
        </p:nvSpPr>
        <p:spPr>
          <a:xfrm>
            <a:off x="7317591" y="1417396"/>
            <a:ext cx="266436" cy="488515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6DDB4E-AA4F-E52D-B25D-6F513689EE41}"/>
              </a:ext>
            </a:extLst>
          </p:cNvPr>
          <p:cNvSpPr txBox="1"/>
          <p:nvPr/>
        </p:nvSpPr>
        <p:spPr>
          <a:xfrm>
            <a:off x="4555802" y="-95227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Heuristic Pool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E651CD-5B8C-625E-8B13-0A9A284D3350}"/>
              </a:ext>
            </a:extLst>
          </p:cNvPr>
          <p:cNvSpPr txBox="1"/>
          <p:nvPr/>
        </p:nvSpPr>
        <p:spPr>
          <a:xfrm>
            <a:off x="4687651" y="5283468"/>
            <a:ext cx="1081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Entity Pool</a:t>
            </a:r>
          </a:p>
        </p:txBody>
      </p:sp>
    </p:spTree>
    <p:extLst>
      <p:ext uri="{BB962C8B-B14F-4D97-AF65-F5344CB8AC3E}">
        <p14:creationId xmlns:p14="http://schemas.microsoft.com/office/powerpoint/2010/main" val="68235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24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Arné Schreuder</dc:creator>
  <cp:lastModifiedBy>Arné Schreuder</cp:lastModifiedBy>
  <cp:revision>1</cp:revision>
  <dcterms:created xsi:type="dcterms:W3CDTF">2022-10-29T12:02:10Z</dcterms:created>
  <dcterms:modified xsi:type="dcterms:W3CDTF">2022-10-29T15:38:46Z</dcterms:modified>
</cp:coreProperties>
</file>