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1" r:id="rId4"/>
    <p:sldId id="262" r:id="rId5"/>
    <p:sldId id="263" r:id="rId6"/>
    <p:sldId id="260" r:id="rId7"/>
  </p:sldIdLst>
  <p:sldSz cx="9144000" cy="6858000" type="screen4x3"/>
  <p:notesSz cx="6858000" cy="994568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184" autoAdjust="0"/>
  </p:normalViewPr>
  <p:slideViewPr>
    <p:cSldViewPr>
      <p:cViewPr varScale="1">
        <p:scale>
          <a:sx n="81" d="100"/>
          <a:sy n="81" d="100"/>
        </p:scale>
        <p:origin x="97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36F6-8476-481C-9B77-A24A75D1F6D7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25B-A411-4D19-BC25-2804575CB5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1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http</a:t>
            </a:r>
            <a:r>
              <a:rPr lang="nb-NO" dirty="0" smtClean="0"/>
              <a:t>://www.fanpop.com/clubs/planet-earth/images/21056677/title/planet-earth-wallpaper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47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7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Kodeklubben:</a:t>
            </a:r>
          </a:p>
          <a:p>
            <a:r>
              <a:rPr lang="nb-NO" dirty="0" smtClean="0"/>
              <a:t>Et «</a:t>
            </a:r>
            <a:r>
              <a:rPr lang="nb-NO" dirty="0" err="1" smtClean="0"/>
              <a:t>hands-on</a:t>
            </a:r>
            <a:r>
              <a:rPr lang="nb-NO" dirty="0" smtClean="0"/>
              <a:t>» kursopplegg for å lære barn 9-11 år grunnleggende programmering,</a:t>
            </a:r>
            <a:r>
              <a:rPr lang="nb-NO" baseline="0" dirty="0" smtClean="0"/>
              <a:t> b</a:t>
            </a:r>
            <a:r>
              <a:rPr lang="nb-NO" dirty="0" smtClean="0"/>
              <a:t>asert på </a:t>
            </a:r>
            <a:r>
              <a:rPr lang="nb-NO" dirty="0" err="1" smtClean="0"/>
              <a:t>Scratch</a:t>
            </a:r>
            <a:r>
              <a:rPr lang="nb-NO" dirty="0" smtClean="0"/>
              <a:t>.</a:t>
            </a:r>
          </a:p>
          <a:p>
            <a:r>
              <a:rPr lang="nb-NO" dirty="0" smtClean="0"/>
              <a:t>Lære å lage spill, musikk, animasjoner – uten at man trenger å kunne kode. </a:t>
            </a:r>
          </a:p>
          <a:p>
            <a:r>
              <a:rPr lang="nb-NO" dirty="0" smtClean="0"/>
              <a:t>Målet er å gi barna en smakebit på det å være kreative og skapende på data – ikke bare brukere av teknologi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065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u="sng" dirty="0" smtClean="0"/>
              <a:t>Code Club:</a:t>
            </a:r>
            <a:r>
              <a:rPr lang="nb-NO" u="none" baseline="0" dirty="0" smtClean="0"/>
              <a:t>  http://www.codeclubworld.org  </a:t>
            </a:r>
            <a:endParaRPr lang="nb-NO" u="non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Startet i UK, nå etablert på over 1000 skoler der + 30 land verden over</a:t>
            </a:r>
          </a:p>
          <a:p>
            <a:r>
              <a:rPr lang="nb-NO" dirty="0" smtClean="0"/>
              <a:t>Oversatt til norsk i sommer: </a:t>
            </a:r>
            <a:r>
              <a:rPr lang="nb-NO" i="1" dirty="0" smtClean="0"/>
              <a:t>Kodeklubben</a:t>
            </a:r>
            <a:endParaRPr lang="nb-NO" i="0" dirty="0" smtClean="0"/>
          </a:p>
          <a:p>
            <a:endParaRPr lang="nb-NO" dirty="0" smtClean="0"/>
          </a:p>
          <a:p>
            <a:r>
              <a:rPr lang="nb-NO" b="1" dirty="0" smtClean="0"/>
              <a:t>Hofstad </a:t>
            </a:r>
            <a:r>
              <a:rPr lang="nb-NO" dirty="0" smtClean="0"/>
              <a:t>er</a:t>
            </a:r>
            <a:r>
              <a:rPr lang="nb-NO" baseline="0" dirty="0" smtClean="0"/>
              <a:t> første </a:t>
            </a:r>
            <a:r>
              <a:rPr lang="nb-NO" dirty="0" smtClean="0"/>
              <a:t>skole</a:t>
            </a:r>
            <a:r>
              <a:rPr lang="nb-NO" baseline="0" dirty="0" smtClean="0"/>
              <a:t> i Norge </a:t>
            </a:r>
            <a:r>
              <a:rPr lang="nb-NO" dirty="0" smtClean="0"/>
              <a:t>registrert på CodeClubWorld.org</a:t>
            </a:r>
          </a:p>
          <a:p>
            <a:r>
              <a:rPr lang="nb-NO" dirty="0" smtClean="0"/>
              <a:t>Mange nye kodeklubber kommer til å poppe</a:t>
            </a:r>
            <a:r>
              <a:rPr lang="nb-NO" baseline="0" dirty="0" smtClean="0"/>
              <a:t> </a:t>
            </a:r>
            <a:r>
              <a:rPr lang="nb-NO" dirty="0" smtClean="0"/>
              <a:t>opp på norske</a:t>
            </a:r>
            <a:r>
              <a:rPr lang="nb-NO" baseline="0" dirty="0" smtClean="0"/>
              <a:t> skoler</a:t>
            </a:r>
            <a:r>
              <a:rPr lang="nb-NO" dirty="0" smtClean="0"/>
              <a:t> utover høsten.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78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Kodeklubbens opplegg er basert på </a:t>
            </a:r>
            <a:r>
              <a:rPr lang="nb-NO" dirty="0" err="1" smtClean="0"/>
              <a:t>Scratch</a:t>
            </a:r>
            <a:r>
              <a:rPr lang="nb-NO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Gratis, nettbasert, visuelt verktøy.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Veldig populært som intro til programmering </a:t>
            </a:r>
            <a:r>
              <a:rPr lang="nb-NO" baseline="0" dirty="0" smtClean="0"/>
              <a:t> (</a:t>
            </a:r>
            <a:r>
              <a:rPr lang="nb-NO" dirty="0" smtClean="0"/>
              <a:t>også for voksne!)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139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Bakgrunn</a:t>
            </a:r>
            <a:r>
              <a:rPr lang="nb-NO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LKK er en frivillig bevegelse, startet våren 2013 av en håndfull engasjerte foreldre.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Et Nettverk for alle som ønsker å bidra til bedre dataopplæring for barn.</a:t>
            </a:r>
          </a:p>
          <a:p>
            <a:r>
              <a:rPr lang="nb-NO" dirty="0" smtClean="0"/>
              <a:t>I Norge er vi i verdenstoppen som forbrukere på data men helt på bunn når det gjelder å skape noe. </a:t>
            </a:r>
          </a:p>
          <a:p>
            <a:r>
              <a:rPr lang="nb-NO" dirty="0" smtClean="0"/>
              <a:t>Det er det mange som ønsker å gjøre noe med:</a:t>
            </a:r>
            <a:r>
              <a:rPr lang="nb-NO" baseline="0" dirty="0" smtClean="0"/>
              <a:t> </a:t>
            </a:r>
            <a:r>
              <a:rPr lang="nb-NO" dirty="0" smtClean="0"/>
              <a:t>LKK har vokst raskt til 800 medlemmer (www.kidsakoder.no)</a:t>
            </a:r>
          </a:p>
          <a:p>
            <a:r>
              <a:rPr lang="nb-NO" dirty="0" smtClean="0"/>
              <a:t>20 lokale grupper, </a:t>
            </a:r>
            <a:r>
              <a:rPr lang="nb-NO" dirty="0" err="1" smtClean="0"/>
              <a:t>inkl</a:t>
            </a:r>
            <a:r>
              <a:rPr lang="nb-NO" dirty="0" smtClean="0"/>
              <a:t> en gruppe i Asker (Hofstad</a:t>
            </a:r>
            <a:r>
              <a:rPr lang="nb-NO" baseline="0" dirty="0" smtClean="0"/>
              <a:t>, </a:t>
            </a:r>
            <a:r>
              <a:rPr lang="nb-NO" dirty="0" smtClean="0"/>
              <a:t>Borgen, Heggedal, Vollen…) </a:t>
            </a:r>
          </a:p>
          <a:p>
            <a:endParaRPr lang="nb-NO" dirty="0" smtClean="0"/>
          </a:p>
          <a:p>
            <a:r>
              <a:rPr lang="nb-NO" dirty="0" smtClean="0"/>
              <a:t>Mange ulike initiativ under</a:t>
            </a:r>
            <a:r>
              <a:rPr lang="nb-NO" baseline="0" dirty="0" smtClean="0"/>
              <a:t> LKK, ett av dem er Kodeklubben</a:t>
            </a:r>
            <a:r>
              <a:rPr lang="nb-NO" dirty="0" smtClean="0"/>
              <a:t>…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4A25B-A411-4D19-BC25-2804575CB53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5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392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1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3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57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97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37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60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1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2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7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36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EDB4-7A93-4D30-A742-476A457078F2}" type="datetimeFigureOut">
              <a:rPr lang="nb-NO" smtClean="0"/>
              <a:t>30.10.2014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BD60-7982-452C-B491-F1DAEEBB9F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10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mailto:frode.carlsen@online.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dsakoder.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http://images4.fanpop.com/image/photos/21000000/Planet-Earth-planet-earth-21056677-1920-1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-25409"/>
            <a:ext cx="11477466" cy="717341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554399"/>
            <a:ext cx="6298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 smtClean="0">
                <a:solidFill>
                  <a:schemeClr val="bg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Dato:  Torsdag 13. november </a:t>
            </a:r>
          </a:p>
          <a:p>
            <a:r>
              <a:rPr lang="nb-NO" sz="3600" dirty="0" smtClean="0">
                <a:solidFill>
                  <a:schemeClr val="bg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Tid: 18:00-19:30</a:t>
            </a:r>
          </a:p>
          <a:p>
            <a:r>
              <a:rPr lang="nb-NO" sz="3600" dirty="0" smtClean="0">
                <a:solidFill>
                  <a:schemeClr val="bg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Sted: Arnestad Skole</a:t>
            </a:r>
            <a:endParaRPr lang="nb-NO" sz="3600" dirty="0">
              <a:solidFill>
                <a:schemeClr val="bg1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8908"/>
            <a:ext cx="7112284" cy="14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708920"/>
            <a:ext cx="1699992" cy="27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16" y="5698976"/>
            <a:ext cx="2592288" cy="249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85931">
            <a:off x="181008" y="-612620"/>
            <a:ext cx="855357" cy="122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05" y="3663142"/>
            <a:ext cx="2573990" cy="323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5" y="173400"/>
            <a:ext cx="2272245" cy="84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0900"/>
            <a:ext cx="4895053" cy="1004368"/>
          </a:xfrm>
          <a:prstGeom prst="rect">
            <a:avLst/>
          </a:prstGeom>
        </p:spPr>
      </p:pic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173013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nb-NO" sz="2800" b="1" dirty="0" smtClean="0">
                <a:solidFill>
                  <a:schemeClr val="accent6">
                    <a:lumMod val="75000"/>
                  </a:schemeClr>
                </a:solidFill>
              </a:rPr>
              <a:t>Lyst til å lage spill, musikk og animasjoner på data?</a:t>
            </a:r>
          </a:p>
          <a:p>
            <a:pPr marL="0" indent="0" algn="ctr">
              <a:buNone/>
            </a:pPr>
            <a:endParaRPr lang="nb-NO" sz="2400" b="1" dirty="0" smtClean="0"/>
          </a:p>
          <a:p>
            <a:pPr marL="0" indent="0" algn="ctr">
              <a:buNone/>
            </a:pPr>
            <a:r>
              <a:rPr lang="nb-NO" sz="2400" b="1" dirty="0" smtClean="0"/>
              <a:t>Velkommen til Kodeklubben!</a:t>
            </a:r>
          </a:p>
          <a:p>
            <a:pPr marL="0" indent="0" algn="ctr">
              <a:buNone/>
            </a:pPr>
            <a:r>
              <a:rPr lang="nb-NO" sz="2000" dirty="0" smtClean="0"/>
              <a:t>Et gratis introduksjonskurs for 6. klassinger på Arnestad skole. </a:t>
            </a:r>
          </a:p>
          <a:p>
            <a:pPr marL="0" indent="0" algn="ctr">
              <a:buNone/>
            </a:pPr>
            <a:r>
              <a:rPr lang="nb-NO" sz="2000" dirty="0" smtClean="0"/>
              <a:t>Kodeklubben </a:t>
            </a:r>
            <a:r>
              <a:rPr lang="nb-NO" sz="2000" dirty="0"/>
              <a:t>handler om morsom læring og kreativ eksperimentering. 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Gjør spennende prosjekter på din måte! </a:t>
            </a:r>
          </a:p>
          <a:p>
            <a:pPr marL="0" indent="0" algn="ctr">
              <a:buNone/>
            </a:pPr>
            <a:endParaRPr lang="nb-NO" sz="2000" dirty="0" smtClean="0"/>
          </a:p>
          <a:p>
            <a:pPr marL="0" indent="0" algn="ctr">
              <a:buNone/>
            </a:pPr>
            <a:r>
              <a:rPr lang="nb-NO" sz="2000" b="1" dirty="0" smtClean="0"/>
              <a:t>Oppstart</a:t>
            </a:r>
            <a:r>
              <a:rPr lang="nb-NO" sz="2000" dirty="0"/>
              <a:t>: </a:t>
            </a:r>
            <a:r>
              <a:rPr lang="nb-NO" sz="2000" b="1" dirty="0">
                <a:solidFill>
                  <a:schemeClr val="tx2">
                    <a:lumMod val="50000"/>
                  </a:schemeClr>
                </a:solidFill>
              </a:rPr>
              <a:t>Torsdag 13. </a:t>
            </a:r>
            <a:r>
              <a:rPr lang="nb-NO" sz="2000" b="1" dirty="0" smtClean="0">
                <a:solidFill>
                  <a:schemeClr val="tx2">
                    <a:lumMod val="50000"/>
                  </a:schemeClr>
                </a:solidFill>
              </a:rPr>
              <a:t>november </a:t>
            </a:r>
            <a:endParaRPr lang="nb-NO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nb-NO" sz="1600" dirty="0" smtClean="0"/>
              <a:t>(</a:t>
            </a:r>
            <a:r>
              <a:rPr lang="nb-NO" sz="1600" dirty="0"/>
              <a:t>deretter </a:t>
            </a:r>
            <a:r>
              <a:rPr lang="nb-NO" sz="1600" dirty="0" smtClean="0"/>
              <a:t>1 gang/måned </a:t>
            </a:r>
            <a:r>
              <a:rPr lang="nb-NO" sz="1600" dirty="0"/>
              <a:t>fra jan-april)</a:t>
            </a:r>
          </a:p>
          <a:p>
            <a:pPr marL="0" indent="0">
              <a:buNone/>
            </a:pPr>
            <a:endParaRPr lang="nb-NO" sz="2000" dirty="0" smtClean="0"/>
          </a:p>
          <a:p>
            <a:pPr marL="0" indent="0" algn="ctr">
              <a:buNone/>
            </a:pPr>
            <a:r>
              <a:rPr lang="nb-NO" sz="2000" dirty="0" smtClean="0"/>
              <a:t>Påmelding innen </a:t>
            </a:r>
            <a:r>
              <a:rPr lang="nb-NO" sz="2000" b="1" dirty="0" smtClean="0"/>
              <a:t>torsdag</a:t>
            </a:r>
            <a:r>
              <a:rPr lang="nb-NO" sz="2000" dirty="0" smtClean="0"/>
              <a:t> </a:t>
            </a:r>
            <a:r>
              <a:rPr lang="nb-NO" sz="2000" b="1" dirty="0" smtClean="0"/>
              <a:t>6. november </a:t>
            </a:r>
            <a:r>
              <a:rPr lang="nb-NO" sz="2000" dirty="0" smtClean="0"/>
              <a:t>til </a:t>
            </a:r>
            <a:r>
              <a:rPr lang="nb-NO" sz="2000" dirty="0" smtClean="0">
                <a:hlinkClick r:id="rId9"/>
              </a:rPr>
              <a:t>frode.carlsen@online.no</a:t>
            </a:r>
            <a:endParaRPr lang="nb-NO" sz="20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nb-NO" sz="1800" dirty="0" smtClean="0"/>
              <a:t>(*) Deltagerne må medbringe PC/Laptop</a:t>
            </a:r>
          </a:p>
        </p:txBody>
      </p:sp>
    </p:spTree>
    <p:extLst>
      <p:ext uri="{BB962C8B-B14F-4D97-AF65-F5344CB8AC3E}">
        <p14:creationId xmlns:p14="http://schemas.microsoft.com/office/powerpoint/2010/main" val="3970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855365"/>
            <a:ext cx="8363272" cy="4525963"/>
          </a:xfrm>
        </p:spPr>
        <p:txBody>
          <a:bodyPr>
            <a:noAutofit/>
          </a:bodyPr>
          <a:lstStyle/>
          <a:p>
            <a:r>
              <a:rPr lang="nb-NO" sz="2400" b="1" dirty="0" smtClean="0"/>
              <a:t>Kodeklubben</a:t>
            </a:r>
            <a:r>
              <a:rPr lang="nb-NO" sz="2400" dirty="0" smtClean="0"/>
              <a:t> </a:t>
            </a:r>
            <a:r>
              <a:rPr lang="nb-NO" sz="2400" dirty="0"/>
              <a:t>er </a:t>
            </a:r>
            <a:r>
              <a:rPr lang="nb-NO" sz="2400" dirty="0" smtClean="0"/>
              <a:t>et «hands-on» kursopplegg </a:t>
            </a:r>
            <a:r>
              <a:rPr lang="nb-NO" sz="2400" dirty="0"/>
              <a:t>for </a:t>
            </a:r>
            <a:r>
              <a:rPr lang="nb-NO" sz="2400" dirty="0" smtClean="0"/>
              <a:t>barn 9-12år</a:t>
            </a:r>
            <a:r>
              <a:rPr lang="nb-NO" sz="2400" dirty="0" smtClean="0"/>
              <a:t>.</a:t>
            </a:r>
          </a:p>
          <a:p>
            <a:r>
              <a:rPr lang="nb-NO" sz="2400" dirty="0" smtClean="0"/>
              <a:t>Drevet </a:t>
            </a:r>
            <a:r>
              <a:rPr lang="nb-NO" sz="2400" dirty="0"/>
              <a:t>av frivillige som ønsker å lære barn grunnleggende programmering. </a:t>
            </a:r>
            <a:endParaRPr lang="nb-NO" sz="2400" dirty="0" smtClean="0"/>
          </a:p>
          <a:p>
            <a:endParaRPr lang="nb-NO" sz="2400" dirty="0"/>
          </a:p>
          <a:p>
            <a:r>
              <a:rPr lang="nb-NO" sz="2400" b="1" dirty="0" smtClean="0"/>
              <a:t>Målet</a:t>
            </a:r>
            <a:r>
              <a:rPr lang="nb-NO" sz="2400" dirty="0" smtClean="0"/>
              <a:t> </a:t>
            </a:r>
            <a:r>
              <a:rPr lang="nb-NO" sz="2400" dirty="0"/>
              <a:t>er at </a:t>
            </a:r>
            <a:r>
              <a:rPr lang="nb-NO" sz="2400" dirty="0" smtClean="0"/>
              <a:t>barn </a:t>
            </a:r>
            <a:r>
              <a:rPr lang="nb-NO" sz="2400" dirty="0"/>
              <a:t>og unge skal </a:t>
            </a:r>
            <a:endParaRPr lang="nb-NO" sz="2400" dirty="0" smtClean="0"/>
          </a:p>
          <a:p>
            <a:pPr lvl="1">
              <a:buClr>
                <a:schemeClr val="tx1"/>
              </a:buClr>
            </a:pPr>
            <a:r>
              <a:rPr lang="nb-NO" sz="2400" b="1" dirty="0" smtClean="0">
                <a:solidFill>
                  <a:schemeClr val="accent6"/>
                </a:solidFill>
              </a:rPr>
              <a:t>forstå og kontrollere </a:t>
            </a:r>
            <a:r>
              <a:rPr lang="nb-NO" sz="2400" dirty="0" smtClean="0"/>
              <a:t>det </a:t>
            </a:r>
            <a:r>
              <a:rPr lang="nb-NO" sz="2400" dirty="0"/>
              <a:t>digitale samfunnet, </a:t>
            </a:r>
            <a:r>
              <a:rPr lang="nb-NO" sz="2400" dirty="0" smtClean="0"/>
              <a:t>og</a:t>
            </a:r>
          </a:p>
          <a:p>
            <a:pPr lvl="1"/>
            <a:r>
              <a:rPr lang="nb-NO" sz="2400" dirty="0" smtClean="0"/>
              <a:t>oppleve </a:t>
            </a:r>
            <a:r>
              <a:rPr lang="nb-NO" sz="2400" dirty="0"/>
              <a:t>det </a:t>
            </a:r>
            <a:r>
              <a:rPr lang="nb-NO" sz="2400" dirty="0" smtClean="0"/>
              <a:t>som like </a:t>
            </a:r>
            <a:r>
              <a:rPr lang="nb-NO" sz="2400" dirty="0"/>
              <a:t>selvsagt å være </a:t>
            </a:r>
            <a:r>
              <a:rPr lang="nb-NO" sz="2400" b="1" dirty="0">
                <a:solidFill>
                  <a:schemeClr val="accent6"/>
                </a:solidFill>
              </a:rPr>
              <a:t>kreative og skapende</a:t>
            </a:r>
            <a:r>
              <a:rPr lang="nb-NO" sz="2400" dirty="0"/>
              <a:t> som brukere av teknologien. </a:t>
            </a:r>
          </a:p>
          <a:p>
            <a:endParaRPr lang="nb-NO" sz="2000" dirty="0" smtClean="0"/>
          </a:p>
          <a:p>
            <a:r>
              <a:rPr lang="nb-NO" sz="2400" dirty="0" smtClean="0"/>
              <a:t>Kurset </a:t>
            </a:r>
            <a:r>
              <a:rPr lang="nb-NO" sz="2400" dirty="0" smtClean="0"/>
              <a:t>er hentet fra </a:t>
            </a:r>
            <a:r>
              <a:rPr lang="nb-NO" sz="2400" b="1" dirty="0" smtClean="0"/>
              <a:t>CodeClub </a:t>
            </a:r>
            <a:r>
              <a:rPr lang="nb-NO" sz="2400" dirty="0" smtClean="0"/>
              <a:t>som er etablert </a:t>
            </a:r>
            <a:r>
              <a:rPr lang="nb-NO" sz="2400" dirty="0"/>
              <a:t>på over 1000 skoler i </a:t>
            </a:r>
            <a:r>
              <a:rPr lang="nb-NO" sz="2400" dirty="0" smtClean="0"/>
              <a:t>UK, samt </a:t>
            </a:r>
            <a:r>
              <a:rPr lang="nb-NO" sz="2400" dirty="0"/>
              <a:t>30 </a:t>
            </a:r>
            <a:r>
              <a:rPr lang="nb-NO" sz="2400" dirty="0" smtClean="0"/>
              <a:t>andre land.</a:t>
            </a:r>
            <a:endParaRPr lang="nb-NO" sz="2400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1400"/>
            <a:ext cx="6264696" cy="12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7" y="60719"/>
            <a:ext cx="6571305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844824"/>
            <a:ext cx="8208912" cy="59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27584" y="1419918"/>
            <a:ext cx="2592288" cy="393605"/>
          </a:xfrm>
        </p:spPr>
        <p:txBody>
          <a:bodyPr>
            <a:noAutofit/>
          </a:bodyPr>
          <a:lstStyle/>
          <a:p>
            <a:pPr algn="l"/>
            <a:r>
              <a:rPr lang="nb-NO" sz="2000" dirty="0">
                <a:hlinkClick r:id="rId3"/>
              </a:rPr>
              <a:t>http://scratch.mit.edu/</a:t>
            </a:r>
            <a:r>
              <a:rPr lang="nb-NO" sz="2000" dirty="0"/>
              <a:t> </a:t>
            </a:r>
            <a:endParaRPr lang="nb-NO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 err="1"/>
              <a:t>Scratch</a:t>
            </a:r>
            <a:r>
              <a:rPr lang="nb-NO" dirty="0"/>
              <a:t> er et programmeringsspråk som er laget for å være lett å lære. 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Det </a:t>
            </a:r>
            <a:r>
              <a:rPr lang="nb-NO" dirty="0"/>
              <a:t>er anerkjent som det beste verktøyet for å introdusere programmering, og brukes på mange ulike nivåer fra barneskole til universitet. 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Scratch</a:t>
            </a:r>
            <a:r>
              <a:rPr lang="nb-NO" dirty="0" smtClean="0"/>
              <a:t> </a:t>
            </a:r>
            <a:r>
              <a:rPr lang="nb-NO" dirty="0"/>
              <a:t>er oversatt til norsk og mange andre språk. 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Gratis</a:t>
            </a:r>
            <a:r>
              <a:rPr lang="nb-NO" dirty="0"/>
              <a:t>, ikke-kommersiell programvare fra MIT-universitetet i USA. </a:t>
            </a:r>
            <a:r>
              <a:rPr lang="nb-NO" dirty="0" err="1" smtClean="0"/>
              <a:t>Scratch</a:t>
            </a:r>
            <a:r>
              <a:rPr lang="nb-NO" dirty="0" smtClean="0"/>
              <a:t> </a:t>
            </a:r>
            <a:r>
              <a:rPr lang="nb-NO" dirty="0"/>
              <a:t>kan kjøres i nettleseren og virker derfor på alle datamaskiner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Det </a:t>
            </a:r>
            <a:r>
              <a:rPr lang="nb-NO" dirty="0"/>
              <a:t>fine </a:t>
            </a:r>
            <a:r>
              <a:rPr lang="nb-NO" dirty="0" err="1"/>
              <a:t>Scratch</a:t>
            </a:r>
            <a:r>
              <a:rPr lang="nb-NO" dirty="0"/>
              <a:t> er at man lærer konsepter som trengs for å bli en dyktig koder.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5221"/>
            <a:ext cx="3248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://edutech.csun.edu/scratchscience/scratch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5221"/>
            <a:ext cx="2555776" cy="14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4401"/>
            <a:ext cx="7772400" cy="1470025"/>
          </a:xfrm>
        </p:spPr>
        <p:txBody>
          <a:bodyPr/>
          <a:lstStyle/>
          <a:p>
            <a:r>
              <a:rPr lang="nb-NO" dirty="0" smtClean="0">
                <a:hlinkClick r:id="rId3"/>
              </a:rPr>
              <a:t>kidsakoder.no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160840" cy="2783160"/>
          </a:xfrm>
        </p:spPr>
        <p:txBody>
          <a:bodyPr>
            <a:noAutofit/>
          </a:bodyPr>
          <a:lstStyle/>
          <a:p>
            <a:r>
              <a:rPr lang="nb-NO" sz="2400" dirty="0"/>
              <a:t>Lær </a:t>
            </a:r>
            <a:r>
              <a:rPr lang="nb-NO" sz="2400" dirty="0" err="1"/>
              <a:t>Kidsa</a:t>
            </a:r>
            <a:r>
              <a:rPr lang="nb-NO" sz="2400" dirty="0"/>
              <a:t> Koding (LKK) ønsker at </a:t>
            </a:r>
            <a:r>
              <a:rPr lang="nb-NO" sz="2400" dirty="0" smtClean="0"/>
              <a:t>barn og </a:t>
            </a:r>
            <a:r>
              <a:rPr lang="nb-NO" sz="2400" dirty="0"/>
              <a:t>unge skal være i stand til å forstå </a:t>
            </a:r>
            <a:r>
              <a:rPr lang="nb-NO" sz="2400" dirty="0" smtClean="0"/>
              <a:t>og kontrollere det digitale samfunnet</a:t>
            </a:r>
            <a:r>
              <a:rPr lang="nb-NO" sz="2400" dirty="0"/>
              <a:t>, og at de skal oppleve det </a:t>
            </a:r>
            <a:r>
              <a:rPr lang="nb-NO" sz="2400" dirty="0" smtClean="0"/>
              <a:t>som like </a:t>
            </a:r>
            <a:r>
              <a:rPr lang="nb-NO" sz="2400" dirty="0"/>
              <a:t>selvsagt å være kreative og </a:t>
            </a:r>
            <a:r>
              <a:rPr lang="nb-NO" sz="2400" dirty="0" smtClean="0"/>
              <a:t> skapende </a:t>
            </a:r>
            <a:r>
              <a:rPr lang="nb-NO" sz="2400" dirty="0"/>
              <a:t>som brukere av </a:t>
            </a:r>
            <a:r>
              <a:rPr lang="nb-NO" sz="2400" dirty="0" smtClean="0"/>
              <a:t>teknologien.</a:t>
            </a:r>
          </a:p>
          <a:p>
            <a:endParaRPr lang="nb-NO" sz="2400" dirty="0" smtClean="0"/>
          </a:p>
          <a:p>
            <a:r>
              <a:rPr lang="nb-NO" sz="2400" dirty="0" smtClean="0"/>
              <a:t>LKK er </a:t>
            </a:r>
            <a:r>
              <a:rPr lang="nb-NO" sz="2400" dirty="0"/>
              <a:t>en frivillig bevegelse med over </a:t>
            </a:r>
            <a:r>
              <a:rPr lang="nb-NO" sz="2400" dirty="0" smtClean="0"/>
              <a:t>800 </a:t>
            </a:r>
            <a:r>
              <a:rPr lang="nb-NO" sz="2400" dirty="0" smtClean="0"/>
              <a:t>medlemmer </a:t>
            </a:r>
            <a:r>
              <a:rPr lang="nb-NO" sz="2400" dirty="0"/>
              <a:t>i </a:t>
            </a: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/>
              <a:t>20 </a:t>
            </a:r>
            <a:r>
              <a:rPr lang="nb-NO" sz="2400" dirty="0"/>
              <a:t>grupper over hele landet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pic>
        <p:nvPicPr>
          <p:cNvPr id="1028" name="Picture 4" descr="Lær Kidsa Kodin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2656"/>
            <a:ext cx="5688633" cy="1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11784</TotalTime>
  <Words>512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Britannic Bold</vt:lpstr>
      <vt:lpstr>Calibri</vt:lpstr>
      <vt:lpstr>Office-tema</vt:lpstr>
      <vt:lpstr>PowerPoint Presentation</vt:lpstr>
      <vt:lpstr>PowerPoint Presentation</vt:lpstr>
      <vt:lpstr>PowerPoint Presentation</vt:lpstr>
      <vt:lpstr>PowerPoint Presentation</vt:lpstr>
      <vt:lpstr>http://scratch.mit.edu/ </vt:lpstr>
      <vt:lpstr>kidsakoder.no </vt:lpstr>
    </vt:vector>
  </TitlesOfParts>
  <Company>Mobiletech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Kodeklubben</dc:title>
  <dc:creator>Thomas Brastad</dc:creator>
  <cp:lastModifiedBy>Frode Odde CARLSEN</cp:lastModifiedBy>
  <cp:revision>75</cp:revision>
  <cp:lastPrinted>2013-09-05T13:14:51Z</cp:lastPrinted>
  <dcterms:created xsi:type="dcterms:W3CDTF">2013-06-13T09:29:37Z</dcterms:created>
  <dcterms:modified xsi:type="dcterms:W3CDTF">2014-10-30T15:11:50Z</dcterms:modified>
</cp:coreProperties>
</file>