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437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5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95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643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37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8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8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1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940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03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5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4533-F118-4046-BDC3-70D01B8AFC90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A356-512D-4476-94EE-4968D5CAD0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791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u="sng" dirty="0"/>
              <a:t>Vergelijkende </a:t>
            </a:r>
            <a:r>
              <a:rPr lang="nl-BE" b="1" u="sng" dirty="0" smtClean="0"/>
              <a:t>studie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 descr="https://avatars1.githubusercontent.com/u/4173184?v=3&amp;s=4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16908"/>
            <a:ext cx="1800200" cy="1744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 descr="http://semantic-ui.com/images/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933056"/>
            <a:ext cx="1728192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1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0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Pros &amp; </a:t>
            </a:r>
            <a:r>
              <a:rPr lang="nl-BE" dirty="0" err="1" smtClean="0"/>
              <a:t>Cons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01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5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Algemeen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35"/>
              </p:ext>
            </p:extLst>
          </p:nvPr>
        </p:nvGraphicFramePr>
        <p:xfrm>
          <a:off x="323528" y="1484784"/>
          <a:ext cx="8410994" cy="4551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3064"/>
                <a:gridCol w="2803965"/>
                <a:gridCol w="2803965"/>
              </a:tblGrid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 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UIKIT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SEMANTIC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342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Gemaakt door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YOOtheme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Jack Lukic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342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Uitgebracht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2013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2013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Huidige versie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2.27.2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2.2.6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820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Populariteit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Github: 7.711 stars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Twitter: 4.346 volgers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Github: 29.213 stars</a:t>
                      </a:r>
                      <a:endParaRPr lang="nl-BE" sz="15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Twitter: 2.019 volgers</a:t>
                      </a:r>
                      <a:endParaRPr lang="nl-BE" sz="15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Facebook: 566 likes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547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Kern concept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Responsive web design, mobile first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Semantiek, tegenstijdig, responsive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Framework grootte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Zip file: 816 kb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Zip file: 1,4mb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Preprocessors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LESS, SASS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LESS, SASS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Responsive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Ja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Ja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Modulair systeem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Ja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Ja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Beginners templates/layouts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Ja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 dirty="0">
                          <a:effectLst/>
                        </a:rPr>
                        <a:t>Ja</a:t>
                      </a:r>
                      <a:endParaRPr lang="nl-BE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Algemeen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273122"/>
              </p:ext>
            </p:extLst>
          </p:nvPr>
        </p:nvGraphicFramePr>
        <p:xfrm>
          <a:off x="323528" y="1484784"/>
          <a:ext cx="8410994" cy="4933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3064"/>
                <a:gridCol w="2803965"/>
                <a:gridCol w="2803965"/>
              </a:tblGrid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 dirty="0">
                          <a:effectLst/>
                        </a:rPr>
                        <a:t> </a:t>
                      </a:r>
                      <a:endParaRPr lang="nl-BE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UIKIT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500">
                          <a:effectLst/>
                        </a:rPr>
                        <a:t>SEMANTIC</a:t>
                      </a:r>
                      <a:endParaRPr lang="nl-BE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342" marR="97342" marT="0" marB="0" anchor="ctr"/>
                </a:tc>
              </a:tr>
              <a:tr h="342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Icon set</a:t>
                      </a:r>
                      <a:endParaRPr lang="nl-BE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Font Awseome 4.5.6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Font </a:t>
                      </a:r>
                      <a:r>
                        <a:rPr lang="nl-BE" sz="11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Awseome</a:t>
                      </a:r>
                      <a:r>
                        <a:rPr lang="nl-BE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4.5.6</a:t>
                      </a:r>
                      <a:endParaRPr lang="nl-BE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2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Unieke componenten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HTML Editor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Article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Flex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Cover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Feed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Advertisement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Dimmer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Flag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Divider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</a:tr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Documentatie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Matig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Zeer goed</a:t>
                      </a:r>
                    </a:p>
                  </a:txBody>
                  <a:tcPr marL="68580" marR="68580" marT="0" marB="0" anchor="ctr"/>
                </a:tc>
              </a:tr>
              <a:tr h="820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Aanpasbaar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Uitgebreide GUI customizer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Geen GUI customizer, alleen manueel.</a:t>
                      </a:r>
                    </a:p>
                  </a:txBody>
                  <a:tcPr marL="68580" marR="68580" marT="0" marB="0" anchor="ctr"/>
                </a:tc>
              </a:tr>
              <a:tr h="547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Browser support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Firefox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Chrome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Ophera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IE 9+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Safari 7.1+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Firefox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Chrome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Safari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IE 11+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Android 4.4+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Chrome for Android 44+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IOS Safari 7+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Microsoft Edge 12 &amp; 13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6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License</a:t>
                      </a:r>
                      <a:endParaRPr lang="nl-B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MIT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0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Download &amp; installatie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u="sng" dirty="0" err="1" smtClean="0"/>
              <a:t>UIKit</a:t>
            </a:r>
            <a:endParaRPr lang="nl-BE" b="1" u="sng" dirty="0" smtClean="0"/>
          </a:p>
          <a:p>
            <a:r>
              <a:rPr lang="nl-BE" dirty="0" smtClean="0"/>
              <a:t>Download via website</a:t>
            </a:r>
          </a:p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Cdn</a:t>
            </a:r>
            <a:r>
              <a:rPr lang="nl-BE" dirty="0" smtClean="0"/>
              <a:t> (</a:t>
            </a:r>
            <a:r>
              <a:rPr lang="nl-BE" dirty="0" err="1" smtClean="0"/>
              <a:t>cloudflare</a:t>
            </a:r>
            <a:r>
              <a:rPr lang="nl-BE" dirty="0" smtClean="0"/>
              <a:t>)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8132925" cy="151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2924945"/>
            <a:ext cx="403503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Download &amp; installatie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u="sng" dirty="0" err="1" smtClean="0"/>
              <a:t>Semantic</a:t>
            </a:r>
            <a:r>
              <a:rPr lang="nl-BE" b="1" u="sng" dirty="0" smtClean="0"/>
              <a:t> UI</a:t>
            </a:r>
          </a:p>
          <a:p>
            <a:r>
              <a:rPr lang="nl-BE" dirty="0" smtClean="0"/>
              <a:t>Node </a:t>
            </a:r>
            <a:r>
              <a:rPr lang="nl-BE" dirty="0" err="1" smtClean="0"/>
              <a:t>js</a:t>
            </a:r>
            <a:endParaRPr lang="nl-BE" dirty="0" smtClean="0"/>
          </a:p>
          <a:p>
            <a:r>
              <a:rPr lang="nl-BE" dirty="0" smtClean="0"/>
              <a:t>Gulp</a:t>
            </a:r>
          </a:p>
          <a:p>
            <a:r>
              <a:rPr lang="nl-BE" dirty="0" err="1" smtClean="0"/>
              <a:t>Install</a:t>
            </a:r>
            <a:r>
              <a:rPr lang="nl-BE" dirty="0" smtClean="0"/>
              <a:t> </a:t>
            </a:r>
            <a:r>
              <a:rPr lang="nl-BE" dirty="0" err="1" smtClean="0"/>
              <a:t>semantic</a:t>
            </a:r>
            <a:endParaRPr lang="nl-BE" dirty="0" smtClean="0"/>
          </a:p>
          <a:p>
            <a:pPr marL="400050" lvl="1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semantic-</a:t>
            </a:r>
            <a:r>
              <a:rPr lang="en-US" sz="2400" dirty="0" err="1"/>
              <a:t>ui</a:t>
            </a:r>
            <a:r>
              <a:rPr lang="en-US" sz="2400" dirty="0"/>
              <a:t> --save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cd </a:t>
            </a:r>
            <a:r>
              <a:rPr lang="en-US" sz="2400" dirty="0"/>
              <a:t>semantic/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gulp </a:t>
            </a:r>
            <a:r>
              <a:rPr lang="en-US" sz="2400" dirty="0"/>
              <a:t>build</a:t>
            </a:r>
            <a:endParaRPr lang="nl-BE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85883"/>
            <a:ext cx="3105119" cy="400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3" y="5589240"/>
            <a:ext cx="739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1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Bedrijven </a:t>
            </a:r>
            <a:r>
              <a:rPr lang="nl-BE" dirty="0" err="1" smtClean="0"/>
              <a:t>UIKit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564904"/>
            <a:ext cx="8542910" cy="29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Bedrijven </a:t>
            </a:r>
            <a:r>
              <a:rPr lang="nl-BE" dirty="0" err="1" smtClean="0"/>
              <a:t>Semantic</a:t>
            </a:r>
            <a:r>
              <a:rPr lang="nl-BE" dirty="0" smtClean="0"/>
              <a:t> UI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564904"/>
            <a:ext cx="8542910" cy="2911895"/>
          </a:xfrm>
          <a:prstGeom prst="rect">
            <a:avLst/>
          </a:prstGeom>
        </p:spPr>
      </p:pic>
      <p:pic>
        <p:nvPicPr>
          <p:cNvPr id="5" name="Afbeelding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564904"/>
            <a:ext cx="8280920" cy="2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Responsiveness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104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200</Words>
  <Application>Microsoft Office PowerPoint</Application>
  <PresentationFormat>Diavoorstelling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Kantoorthema</vt:lpstr>
      <vt:lpstr>Vergelijkende studie</vt:lpstr>
      <vt:lpstr>Inhoud</vt:lpstr>
      <vt:lpstr>Algemeen</vt:lpstr>
      <vt:lpstr>Algemeen</vt:lpstr>
      <vt:lpstr>Download &amp; installatie</vt:lpstr>
      <vt:lpstr>Download &amp; installatie</vt:lpstr>
      <vt:lpstr>Bedrijven UIKit</vt:lpstr>
      <vt:lpstr>Bedrijven Semantic UI</vt:lpstr>
      <vt:lpstr>Responsiveness</vt:lpstr>
      <vt:lpstr>Code</vt:lpstr>
      <vt:lpstr>Pros &amp; 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Vergelijkende studie</dc:title>
  <dc:creator>Arne</dc:creator>
  <cp:lastModifiedBy>Arne</cp:lastModifiedBy>
  <cp:revision>4</cp:revision>
  <dcterms:created xsi:type="dcterms:W3CDTF">2016-11-11T17:05:39Z</dcterms:created>
  <dcterms:modified xsi:type="dcterms:W3CDTF">2016-11-11T17:27:29Z</dcterms:modified>
</cp:coreProperties>
</file>