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9" r:id="rId5"/>
    <p:sldId id="275" r:id="rId6"/>
    <p:sldId id="259" r:id="rId7"/>
    <p:sldId id="280" r:id="rId8"/>
    <p:sldId id="277" r:id="rId9"/>
    <p:sldId id="281" r:id="rId10"/>
    <p:sldId id="276" r:id="rId11"/>
    <p:sldId id="260" r:id="rId12"/>
    <p:sldId id="282" r:id="rId13"/>
    <p:sldId id="278" r:id="rId14"/>
    <p:sldId id="261" r:id="rId15"/>
    <p:sldId id="262" r:id="rId16"/>
    <p:sldId id="263" r:id="rId17"/>
    <p:sldId id="283" r:id="rId18"/>
    <p:sldId id="284" r:id="rId19"/>
    <p:sldId id="264" r:id="rId20"/>
    <p:sldId id="285" r:id="rId21"/>
    <p:sldId id="286" r:id="rId22"/>
    <p:sldId id="265" r:id="rId23"/>
    <p:sldId id="287" r:id="rId24"/>
    <p:sldId id="288" r:id="rId25"/>
    <p:sldId id="266" r:id="rId26"/>
    <p:sldId id="289" r:id="rId27"/>
    <p:sldId id="290" r:id="rId28"/>
    <p:sldId id="267" r:id="rId29"/>
    <p:sldId id="268" r:id="rId30"/>
    <p:sldId id="269" r:id="rId31"/>
    <p:sldId id="291" r:id="rId32"/>
    <p:sldId id="292" r:id="rId33"/>
    <p:sldId id="270" r:id="rId34"/>
    <p:sldId id="293" r:id="rId35"/>
    <p:sldId id="294" r:id="rId36"/>
    <p:sldId id="271" r:id="rId37"/>
    <p:sldId id="272" r:id="rId38"/>
    <p:sldId id="273" r:id="rId39"/>
    <p:sldId id="27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Niculescu" initials="AN" lastIdx="2" clrIdx="0">
    <p:extLst>
      <p:ext uri="{19B8F6BF-5375-455C-9EA6-DF929625EA0E}">
        <p15:presenceInfo xmlns:p15="http://schemas.microsoft.com/office/powerpoint/2012/main" userId="Andrei Niculesc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6F77-31A1-48ED-8EEB-8B72CD6C0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53E14-32CD-4067-B7CC-EF030967C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1A292-2A54-4315-8A88-62BE2666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ACFE-C804-4D26-96F7-75DD91A2C89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8B4D6-D9CC-4634-A3BA-E0AE58E9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6A4AC-A9C9-40DF-BBB7-081F950F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2B13-127E-47F4-99A1-638D3FC6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0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527B-0689-4516-BF8B-19489415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B6089-E7A8-4B2C-895A-CFBAB18FB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C38AD-D0A6-4917-8AA7-A1D82AA9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ACFE-C804-4D26-96F7-75DD91A2C89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EBC18-85BE-4642-8899-4F4D66C6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D0D01-D7DC-4E62-93B3-28F4E5DF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2B13-127E-47F4-99A1-638D3FC6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88D52-F786-45D6-98D0-92CFA8274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E5820-1563-4A15-B4A9-6A954B334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F2833-CC6B-4C74-926C-C533407D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ACFE-C804-4D26-96F7-75DD91A2C89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31531-9A7A-4D15-AA25-F6168F8D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87B5F-990B-4209-9736-715C1C52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2B13-127E-47F4-99A1-638D3FC6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8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C5F4-1D4A-482F-B01E-23F64BCE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E21B-0AAE-420C-9A70-BDAD164B1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94C62-191C-47D8-B4CB-2DC8D0BA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ACFE-C804-4D26-96F7-75DD91A2C89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C071-B984-4093-BB0C-71428013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0B724-11F3-4474-94D2-9B2F556E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2B13-127E-47F4-99A1-638D3FC6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1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2DA5-A5DC-4B5B-8CD5-4ED114DE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DE123-45A0-4CAC-82E2-E60A1BC68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723E5-CA98-43C1-9752-02ABD466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ACFE-C804-4D26-96F7-75DD91A2C89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436EB-32FF-4FE2-87AD-94A64D77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EBA23-93E7-472D-85A2-4AB5F34B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2B13-127E-47F4-99A1-638D3FC6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4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9DA5-F2A2-4D3A-9B53-B4E26BE5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C63D5-750B-44DD-8528-74B149BBE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EE620-401A-429D-B9BF-88F314CE2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55EEA-F702-4D74-869C-717288CC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ACFE-C804-4D26-96F7-75DD91A2C89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4A2C7-83D3-4496-9FF1-A5D389CA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EA3AB-BEE5-4059-BCB9-F4F99B5B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2B13-127E-47F4-99A1-638D3FC6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1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A767-3971-457C-8C32-EE8136C5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BA901-4D91-4079-8970-079EE024A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950B9-0438-4BE1-99FA-4652A8EA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750F1-646C-4AC4-B7D2-AD26B0B5B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DE4D0-38BF-4279-9623-9352FBA33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5B27B-A754-4054-84D5-07356F62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ACFE-C804-4D26-96F7-75DD91A2C89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D8F0F-ABC8-4C1A-BF0B-3A41AF36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8A7AB-E8A9-4C82-8734-08C2D846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2B13-127E-47F4-99A1-638D3FC6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0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562C-A26E-4150-8FE1-720C9FED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D27C0-B94E-44CA-96A0-2D2B4206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ACFE-C804-4D26-96F7-75DD91A2C89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3E311-73FA-4364-BE01-D94DC2E9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79D39-3A88-418B-AF1C-53F69087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2B13-127E-47F4-99A1-638D3FC6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1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4B015-21D5-4A3E-AFB2-30A97B2D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ACFE-C804-4D26-96F7-75DD91A2C89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93407-5CBA-49D9-9AB5-E4C2FF2D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741F2-2291-45E4-BAD5-7DB042E5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2B13-127E-47F4-99A1-638D3FC6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3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7A7B-0A79-4586-B12F-BFE2D66B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B7B88-66AA-4CDB-A4A5-7BEA24939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C87F1-0B73-4B9F-9F35-DDFBB9431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A6B6C-A11B-4412-B6BB-A895EFE8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ACFE-C804-4D26-96F7-75DD91A2C89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FAD10-9347-455E-8FC8-3E8B16DF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FE4C3-06C5-4E53-83E8-292EFF11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2B13-127E-47F4-99A1-638D3FC6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0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554E-F4DF-4955-A525-CB832AE7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FFCBB-7674-4800-A6E6-358396705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5C778-2F96-49CE-B4AB-A7BFFDF44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49D3D-8D12-4378-A304-5FD04CDD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ACFE-C804-4D26-96F7-75DD91A2C89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333BB-16A8-4E6F-A52F-28E6C287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C35BC-43A5-4ACB-8FF3-534756C3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2B13-127E-47F4-99A1-638D3FC6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7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1BFC6-209D-445A-9685-0BB87040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6BF4E-4BE3-4DD8-9AE8-54DD0485A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89F01-11F1-48EA-8E04-1A7F16803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5ACFE-C804-4D26-96F7-75DD91A2C89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49842-48E1-4282-B864-B6254A1F5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2407E-2491-4E23-ABE1-8A3D05924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2B13-127E-47F4-99A1-638D3FC6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9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EEC5F-6CF6-48DF-92A6-48B6311BB0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71E13-72CB-4809-806D-29C69EC54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5/26/2021</a:t>
            </a:r>
          </a:p>
        </p:txBody>
      </p:sp>
    </p:spTree>
    <p:extLst>
      <p:ext uri="{BB962C8B-B14F-4D97-AF65-F5344CB8AC3E}">
        <p14:creationId xmlns:p14="http://schemas.microsoft.com/office/powerpoint/2010/main" val="4035995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136F-7B62-4757-AA27-44863379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Distance: APOE vs HN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74BC13-3B8A-4159-B2C0-816C75E0E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4580"/>
            <a:ext cx="4082081" cy="40628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32D42B-11C9-4C87-9202-427FF2466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278" y="2131364"/>
            <a:ext cx="4181780" cy="41360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F4C122-E231-4786-9D0A-5F4F49681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650" y="2086117"/>
            <a:ext cx="4181780" cy="4148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5824F0-D7BD-43C1-99F5-78ACF5C6C894}"/>
              </a:ext>
            </a:extLst>
          </p:cNvPr>
          <p:cNvSpPr txBox="1"/>
          <p:nvPr/>
        </p:nvSpPr>
        <p:spPr>
          <a:xfrm>
            <a:off x="5190979" y="4825218"/>
            <a:ext cx="70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Day 2:</a:t>
            </a:r>
          </a:p>
          <a:p>
            <a:r>
              <a:rPr lang="en-US" sz="1200" dirty="0"/>
              <a:t>P=0.064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AD8C3A-4D6E-4A06-9EE8-B9E7EC82A0D3}"/>
              </a:ext>
            </a:extLst>
          </p:cNvPr>
          <p:cNvSpPr txBox="1"/>
          <p:nvPr/>
        </p:nvSpPr>
        <p:spPr>
          <a:xfrm>
            <a:off x="8655485" y="4070959"/>
            <a:ext cx="889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Day 1:</a:t>
            </a:r>
          </a:p>
          <a:p>
            <a:r>
              <a:rPr lang="en-US" sz="1200" dirty="0"/>
              <a:t>P=0.015</a:t>
            </a:r>
          </a:p>
        </p:txBody>
      </p:sp>
    </p:spTree>
    <p:extLst>
      <p:ext uri="{BB962C8B-B14F-4D97-AF65-F5344CB8AC3E}">
        <p14:creationId xmlns:p14="http://schemas.microsoft.com/office/powerpoint/2010/main" val="2337442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9C2C-7315-48CC-BEB6-5B5A6EF4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Distance: Sex/Diet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FAB20-CA05-48A8-BBA4-CC863A1AE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36" y="1690688"/>
            <a:ext cx="4622746" cy="4601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827A44-E8D8-4D61-B589-11ADE6389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7910"/>
            <a:ext cx="4622746" cy="459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96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852F-DD55-44AD-9A94-2EEC0943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Distance: Diet: APOE &amp; HN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63675-70FB-43AE-AF21-8A3636F40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64565"/>
            <a:ext cx="5027285" cy="4995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756044-DE07-499E-A653-539808776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64565"/>
            <a:ext cx="5050912" cy="499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77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CC97-8C18-4473-B5DC-059E1484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Distance: Diet: APOE vs HN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609E3-2E1D-41FE-A6A6-65DBFDFBE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2912"/>
            <a:ext cx="3954826" cy="3911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02BA30-AC62-47C8-9E39-DF83F0F71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865" y="1985028"/>
            <a:ext cx="4028127" cy="4021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C2CC79-5852-422A-8C07-691BCA3C8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990" y="1851390"/>
            <a:ext cx="4215079" cy="4155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4C235B-7397-4AA2-898F-FD58A5F58FDD}"/>
              </a:ext>
            </a:extLst>
          </p:cNvPr>
          <p:cNvSpPr txBox="1"/>
          <p:nvPr/>
        </p:nvSpPr>
        <p:spPr>
          <a:xfrm>
            <a:off x="6260122" y="4909626"/>
            <a:ext cx="78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Day 2:</a:t>
            </a:r>
          </a:p>
          <a:p>
            <a:r>
              <a:rPr lang="en-US" sz="1400" dirty="0"/>
              <a:t>P=0.024</a:t>
            </a:r>
          </a:p>
        </p:txBody>
      </p:sp>
    </p:spTree>
    <p:extLst>
      <p:ext uri="{BB962C8B-B14F-4D97-AF65-F5344CB8AC3E}">
        <p14:creationId xmlns:p14="http://schemas.microsoft.com/office/powerpoint/2010/main" val="3043209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2E6D-BE19-479B-8A81-79204094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Winding Numbers</a:t>
            </a:r>
          </a:p>
        </p:txBody>
      </p:sp>
    </p:spTree>
    <p:extLst>
      <p:ext uri="{BB962C8B-B14F-4D97-AF65-F5344CB8AC3E}">
        <p14:creationId xmlns:p14="http://schemas.microsoft.com/office/powerpoint/2010/main" val="2138433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33B2-4AA1-4C40-8C33-DDB32388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Winding Numbers: Sex/Diet</a:t>
            </a:r>
          </a:p>
        </p:txBody>
      </p:sp>
    </p:spTree>
    <p:extLst>
      <p:ext uri="{BB962C8B-B14F-4D97-AF65-F5344CB8AC3E}">
        <p14:creationId xmlns:p14="http://schemas.microsoft.com/office/powerpoint/2010/main" val="3709660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3B3D-9DAA-49EF-9C2F-A4742FC0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Speed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A09E9-3CED-4C29-B8F4-8D439D7CD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091" y="1580750"/>
            <a:ext cx="5000076" cy="496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8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BF6F-F788-4562-AE1B-52917AD0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Speed: APOE &amp; HN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25439-24A5-4F5C-9DEF-DF6E4B03D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26" y="1364566"/>
            <a:ext cx="5201454" cy="51283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EEDB88-B9E6-4147-9713-3F20BDE75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113" y="1364566"/>
            <a:ext cx="5201454" cy="512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00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FB2E-B76C-4DD6-B928-CB7A5841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Speed: APOE vs HN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9ABA2-0CA5-4194-BD67-BA4B395B7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9" y="2370406"/>
            <a:ext cx="3714184" cy="3673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420C9A-1C3A-4136-A525-4F714CF9C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236" y="2370406"/>
            <a:ext cx="3696553" cy="3673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836636-CCE5-436B-9146-8AF31431A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420" y="2187108"/>
            <a:ext cx="3881011" cy="38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68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7738-8AB6-4E04-A88A-AAF8AAA6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Speed: Sex/Diet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DAB9B-D46D-4F06-99D9-7C8572867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99" y="1690688"/>
            <a:ext cx="5074085" cy="5042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C73B36-88D3-4EC4-B04D-21D9113CE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996" y="1643019"/>
            <a:ext cx="5074085" cy="509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4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D6E1-72C9-4186-83CE-18FB5ED5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168" y="768350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Morris Water Maze</a:t>
            </a:r>
          </a:p>
        </p:txBody>
      </p:sp>
    </p:spTree>
    <p:extLst>
      <p:ext uri="{BB962C8B-B14F-4D97-AF65-F5344CB8AC3E}">
        <p14:creationId xmlns:p14="http://schemas.microsoft.com/office/powerpoint/2010/main" val="2350497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FF79-C5E3-4A52-AC09-835DF9A6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Speed: Diet: APOE &amp; HN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8FA17-DD62-4B6D-9779-A0831AB05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35" y="1463040"/>
            <a:ext cx="4863685" cy="4817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418DC0-239E-4499-B420-6F528D72D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63040"/>
            <a:ext cx="4900061" cy="485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06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68D6-8ED6-4ED7-B437-7B8A93F3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Speed: Diet: APOE vs HN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1ABC3-AC76-416B-B2E8-E02F34638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9391"/>
            <a:ext cx="4033209" cy="3982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B8A13A-401B-4F7A-82D4-383606CC4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614" y="2134341"/>
            <a:ext cx="4033209" cy="4007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16BA7F-81ED-4F95-BEA6-31E7FAC7B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838" y="2136762"/>
            <a:ext cx="4039599" cy="398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80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1C89-8B78-4E21-A5BF-A374B36B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SW Distance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1DA83-E9B3-4B29-BCB2-E31831EA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675" y="1690688"/>
            <a:ext cx="5050680" cy="494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40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A921-B5D8-4FCB-87C4-97D8FBE8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SW Distance: APOE &amp; HN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C879B-9DEB-49C6-95C6-19679229F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07" y="1361545"/>
            <a:ext cx="5115143" cy="5131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CB77C4-DF57-4104-B4CF-640039CB2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047" y="1361545"/>
            <a:ext cx="5171990" cy="513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13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E069-7AD7-42FD-932A-7F41ABD1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SW Distance: APOE vs HN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D5109-ABB5-416B-B1DF-01F912224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1820"/>
            <a:ext cx="3910818" cy="38680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C9306A-C39D-4E12-A401-3D3EA7B62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766" y="2171820"/>
            <a:ext cx="3942415" cy="38990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E826EC-3E4A-43FE-9D10-22D2DC97A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560" y="2140840"/>
            <a:ext cx="3954991" cy="389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27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99BB-A976-4BCF-930D-36D284B0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SW Distance: Sex/Diet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15C95-8BC1-4094-AB1C-71C3A9F22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18" y="1690687"/>
            <a:ext cx="4952773" cy="4929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BE9178-A0C1-4492-82F8-2D7980848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769" y="1690686"/>
            <a:ext cx="4968227" cy="492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57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D584-3572-4250-A1EE-273F98BA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SW Distance: Diet: APOE &amp; HN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30213-BF06-4123-A451-603AD03DF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4228"/>
            <a:ext cx="5223285" cy="5198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5407FD-E53C-4EE0-BE55-8099875A9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517" y="1282628"/>
            <a:ext cx="5223283" cy="517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82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2BCE-2BEF-40D4-A15F-48744C36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SW Distance: Diet: APOE vs HN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7779-6776-4F9E-A9A6-9FC164BB1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7098"/>
            <a:ext cx="4009477" cy="3977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26634F-20F5-4E4D-9A13-ADCD22A52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638" y="1869946"/>
            <a:ext cx="4009477" cy="40158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93C153-1A83-479B-BF86-272010316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116" y="1843560"/>
            <a:ext cx="4034854" cy="401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64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336F-2511-42A8-AEF9-5BC9C086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SW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BA0DD-3591-42CC-B575-79A2F6E34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568" y="1427967"/>
            <a:ext cx="5245838" cy="519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38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E0E1-F478-45C7-8432-DF6C9F3E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SW Time: Sex/Diet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986E8-A2C1-4506-B834-4E5DF8F6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03" y="1650914"/>
            <a:ext cx="5100197" cy="50523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73D0A6-146E-4F94-8C27-4EB49A756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782" y="1634974"/>
            <a:ext cx="5100197" cy="506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6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8558-F05F-4A81-B9F3-986BFB10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Pool Time/Pool Distance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FC3048-C344-4C90-91D7-33D4A62F4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891" y="1690688"/>
            <a:ext cx="4911242" cy="48421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782977-4F0D-4157-BDE7-1D75F91AB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73" y="1690688"/>
            <a:ext cx="4911242" cy="482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7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6FE9-5CF6-47EE-9A75-735E3BAE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SW Time (Adjusted for Mean Speed)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3A2F0-00C4-469A-AE83-5DBB2CF2E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527" y="1690688"/>
            <a:ext cx="4824946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6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7C0C-1F0C-4407-829A-54CC5D11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SW Time (Adjusted): APOE &amp; HN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C60B11-A450-4D88-AC1A-FB8D25168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81" y="1431054"/>
            <a:ext cx="5213019" cy="51884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21F3C-AC3D-4C69-90F3-5CE776328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553" y="1431054"/>
            <a:ext cx="5229542" cy="518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44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10498-270B-4960-8EA7-50C5B6DF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SW Time (Adjusted): APOE vs HN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360B3-74D6-48B8-8CAE-2E86B20FC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6" y="2542477"/>
            <a:ext cx="3810859" cy="37339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E10E0C-5C32-4BC0-87EF-D5B16BC22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026" y="2542478"/>
            <a:ext cx="3781499" cy="37339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D9D5FA-1EA0-483E-895E-D893897F1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525" y="2293031"/>
            <a:ext cx="4086081" cy="407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82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5D66-C492-46B8-9AEE-FE268721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SW Time: Sex/Diet (Adjusted for Mean Speed)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E121B-DF2C-4B43-A4A7-AF6C04743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20" y="1731557"/>
            <a:ext cx="4861142" cy="4807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251546-0432-4B90-BCEA-746677997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434" y="1690687"/>
            <a:ext cx="4879003" cy="484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97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6DAB-9BE3-4815-99D1-E16BEE54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SW Time (Adjusted): Diet: APOE &amp; HN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D15D6-890C-4AFE-B0F6-ECC130D5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31" y="1690688"/>
            <a:ext cx="5063176" cy="50952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A4787E-C1DC-4F29-92FF-A709784F9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304" y="1690688"/>
            <a:ext cx="5010087" cy="495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63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7F29-FD07-411D-8EF6-7780BAA6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SW Time (Adjusted): Diet: APOE vs HN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AE8CB-DFF6-4C56-89ED-C796959C1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7101"/>
            <a:ext cx="3782928" cy="3794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8188EB-D300-4298-BD7D-AEB271BCD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929" y="2264897"/>
            <a:ext cx="3849371" cy="3794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617480-75A0-45F7-83F5-01D99186C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153" y="2264897"/>
            <a:ext cx="3855289" cy="383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07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6373-DF8A-4942-B6B5-6C20C76F1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MWM Probes</a:t>
            </a:r>
          </a:p>
        </p:txBody>
      </p:sp>
    </p:spTree>
    <p:extLst>
      <p:ext uri="{BB962C8B-B14F-4D97-AF65-F5344CB8AC3E}">
        <p14:creationId xmlns:p14="http://schemas.microsoft.com/office/powerpoint/2010/main" val="1399785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A519-2744-419D-86E1-2DC7604E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Probes: SW Distance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D356A-84ED-41C6-8E0C-47EE35A8D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573" y="1390389"/>
            <a:ext cx="5150775" cy="510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56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8CE3-D8C1-41BE-B460-528B8420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Probes: APOE22/33/44 Quadrant Distance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43F41-511E-4E35-BE66-8DF10AA48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1" y="1941534"/>
            <a:ext cx="4021962" cy="3977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3734C1-FE05-49DB-AAEE-3733E9AB9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711" y="1910192"/>
            <a:ext cx="4021962" cy="4009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76BF7-5168-4986-843F-6A2652C66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800" y="1800150"/>
            <a:ext cx="4169180" cy="411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09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D6E8-1103-499E-B5F0-EC02DDAC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Probes: E2HN/E3HN/E4HN Quadrant Distance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DDE21-FC4E-4134-960E-D2D16CF3E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" y="2154477"/>
            <a:ext cx="4094904" cy="4056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487E9A-7F34-441D-BA9D-3D9B1D206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502" y="2154477"/>
            <a:ext cx="4101373" cy="40565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C419C5-435B-4191-961D-B4B58C9C9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596" y="2126088"/>
            <a:ext cx="4101373" cy="409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6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1A55-B72F-4188-98F4-449B3092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Time: APOE &amp; HN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9A350-02B0-43A4-B705-88F997DBB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6072"/>
            <a:ext cx="4811820" cy="4781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357806-1719-4B00-8C38-A129719D2BBA}"/>
              </a:ext>
            </a:extLst>
          </p:cNvPr>
          <p:cNvSpPr txBox="1"/>
          <p:nvPr/>
        </p:nvSpPr>
        <p:spPr>
          <a:xfrm>
            <a:off x="1327758" y="3713725"/>
            <a:ext cx="96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E33vsE44</a:t>
            </a:r>
          </a:p>
          <a:p>
            <a:r>
              <a:rPr lang="en-US" sz="1400" dirty="0"/>
              <a:t>P=.03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910698-0AB6-42F1-B7F2-08DF7F615FBD}"/>
              </a:ext>
            </a:extLst>
          </p:cNvPr>
          <p:cNvSpPr txBox="1"/>
          <p:nvPr/>
        </p:nvSpPr>
        <p:spPr>
          <a:xfrm>
            <a:off x="2167002" y="5010411"/>
            <a:ext cx="96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E33vsE44</a:t>
            </a:r>
          </a:p>
          <a:p>
            <a:r>
              <a:rPr lang="en-US" sz="1400" dirty="0"/>
              <a:t>P=0.035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7EA9AC-A4D6-49CF-BAE5-23A6EBF4D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412" y="1722808"/>
            <a:ext cx="4924920" cy="48552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89707F-037E-4A19-A6E8-43B46F76BC29}"/>
              </a:ext>
            </a:extLst>
          </p:cNvPr>
          <p:cNvSpPr txBox="1"/>
          <p:nvPr/>
        </p:nvSpPr>
        <p:spPr>
          <a:xfrm>
            <a:off x="6313900" y="4061306"/>
            <a:ext cx="145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E3HNvsE4HN</a:t>
            </a:r>
          </a:p>
          <a:p>
            <a:r>
              <a:rPr lang="en-US" sz="1400" dirty="0"/>
              <a:t>P=0.026</a:t>
            </a:r>
          </a:p>
        </p:txBody>
      </p:sp>
    </p:spTree>
    <p:extLst>
      <p:ext uri="{BB962C8B-B14F-4D97-AF65-F5344CB8AC3E}">
        <p14:creationId xmlns:p14="http://schemas.microsoft.com/office/powerpoint/2010/main" val="331382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A687-F8D3-4640-BB82-D33A4F82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Time: APOE vs HN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4CB3F-EFD7-4517-9B1F-3B58A5CB7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3" y="2215325"/>
            <a:ext cx="3382027" cy="37126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E03E3D9-2EA3-4292-868B-FFE7835ED941}"/>
              </a:ext>
            </a:extLst>
          </p:cNvPr>
          <p:cNvGrpSpPr/>
          <p:nvPr/>
        </p:nvGrpSpPr>
        <p:grpSpPr>
          <a:xfrm>
            <a:off x="3475360" y="2215325"/>
            <a:ext cx="4065308" cy="3712618"/>
            <a:chOff x="5967391" y="1454956"/>
            <a:chExt cx="5758004" cy="573989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3E22C3-F7CA-431E-B95F-927404BBA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7391" y="1454956"/>
              <a:ext cx="5758004" cy="573989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ED514D-039C-4152-9ED2-FAEBD9E64EDC}"/>
                </a:ext>
              </a:extLst>
            </p:cNvPr>
            <p:cNvSpPr txBox="1"/>
            <p:nvPr/>
          </p:nvSpPr>
          <p:spPr>
            <a:xfrm>
              <a:off x="7653402" y="5323562"/>
              <a:ext cx="1077237" cy="713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Day 2:</a:t>
              </a:r>
            </a:p>
            <a:p>
              <a:r>
                <a:rPr lang="en-US" sz="1200" dirty="0"/>
                <a:t>P=0.003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F6C07C8C-8A7C-4293-9CB3-21B51309D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443" y="2281988"/>
            <a:ext cx="3657456" cy="364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2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4A36F4-71AF-4D11-95F6-DC01F0283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8" y="1844675"/>
            <a:ext cx="4494213" cy="44497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DD50C0-6C45-47A2-91CA-306A029DD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1844675"/>
            <a:ext cx="4478338" cy="4449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045ED1-34DF-4B50-88D7-B63121D4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/>
              <a:t>Pool Time: Sex/Diet</a:t>
            </a:r>
          </a:p>
        </p:txBody>
      </p:sp>
    </p:spTree>
    <p:extLst>
      <p:ext uri="{BB962C8B-B14F-4D97-AF65-F5344CB8AC3E}">
        <p14:creationId xmlns:p14="http://schemas.microsoft.com/office/powerpoint/2010/main" val="137037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EC7553-FCF0-416F-B02F-F99CE303D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159" y="1875493"/>
            <a:ext cx="4456113" cy="44497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2FA3D5-773F-48F1-834A-5C8A1D1AA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183" y="1875493"/>
            <a:ext cx="4471988" cy="4449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5B8A70-C176-4C76-9891-E8457F48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/>
              <a:t>Pool Time: Diet: APOE &amp; HN</a:t>
            </a:r>
          </a:p>
        </p:txBody>
      </p:sp>
    </p:spTree>
    <p:extLst>
      <p:ext uri="{BB962C8B-B14F-4D97-AF65-F5344CB8AC3E}">
        <p14:creationId xmlns:p14="http://schemas.microsoft.com/office/powerpoint/2010/main" val="48531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21F7-E046-4E7A-A53D-5B7F05A7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Time: Diet: APOE vs HN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6A05C-A8B2-4B0E-9751-644CC67F4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89958"/>
            <a:ext cx="4008443" cy="39706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03D765-FD24-431C-8891-E65D05FAD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440" y="1915896"/>
            <a:ext cx="4120788" cy="4088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5FC0A7-66D9-4470-9E08-B1070FDAE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212" y="1897746"/>
            <a:ext cx="4120788" cy="4062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374769-262A-437C-922C-EA9274AEE1AC}"/>
              </a:ext>
            </a:extLst>
          </p:cNvPr>
          <p:cNvSpPr txBox="1"/>
          <p:nvPr/>
        </p:nvSpPr>
        <p:spPr>
          <a:xfrm>
            <a:off x="6450904" y="493897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Day 2:</a:t>
            </a:r>
          </a:p>
          <a:p>
            <a:r>
              <a:rPr lang="en-US" sz="1200" dirty="0"/>
              <a:t>P=0.009</a:t>
            </a:r>
          </a:p>
        </p:txBody>
      </p:sp>
    </p:spTree>
    <p:extLst>
      <p:ext uri="{BB962C8B-B14F-4D97-AF65-F5344CB8AC3E}">
        <p14:creationId xmlns:p14="http://schemas.microsoft.com/office/powerpoint/2010/main" val="231001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490-D119-413F-9A66-DD34F27A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Distance: APOE &amp; HN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B1138-F982-4280-B4F7-602E971C8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87" y="1490123"/>
            <a:ext cx="5257800" cy="5241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B6EAF6-2D30-4E6F-A669-4CAC35A07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51032"/>
            <a:ext cx="5257799" cy="524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3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297</Words>
  <Application>Microsoft Office PowerPoint</Application>
  <PresentationFormat>Widescreen</PresentationFormat>
  <Paragraphs>55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PowerPoint Presentation</vt:lpstr>
      <vt:lpstr>Morris Water Maze</vt:lpstr>
      <vt:lpstr>Pool Time/Pool Distance</vt:lpstr>
      <vt:lpstr>Pool Time: APOE &amp; HN</vt:lpstr>
      <vt:lpstr>Pool Time: APOE vs HN</vt:lpstr>
      <vt:lpstr>Pool Time: Sex/Diet</vt:lpstr>
      <vt:lpstr>Pool Time: Diet: APOE &amp; HN</vt:lpstr>
      <vt:lpstr>Pool Time: Diet: APOE vs HN</vt:lpstr>
      <vt:lpstr>Pool Distance: APOE &amp; HN</vt:lpstr>
      <vt:lpstr>Pool Distance: APOE vs HN</vt:lpstr>
      <vt:lpstr>Pool Distance: Sex/Diet</vt:lpstr>
      <vt:lpstr>Pool Distance: Diet: APOE &amp; HN</vt:lpstr>
      <vt:lpstr>Pool Distance: Diet: APOE vs HN</vt:lpstr>
      <vt:lpstr>Winding Numbers</vt:lpstr>
      <vt:lpstr>Winding Numbers: Sex/Diet</vt:lpstr>
      <vt:lpstr>Mean Speed</vt:lpstr>
      <vt:lpstr>Mean Speed: APOE &amp; HN</vt:lpstr>
      <vt:lpstr>Mean Speed: APOE vs HN</vt:lpstr>
      <vt:lpstr>Mean Speed: Sex/Diet</vt:lpstr>
      <vt:lpstr>Mean Speed: Diet: APOE &amp; HN</vt:lpstr>
      <vt:lpstr>Mean Speed: Diet: APOE vs HN</vt:lpstr>
      <vt:lpstr>Percent SW Distance</vt:lpstr>
      <vt:lpstr>Percent SW Distance: APOE &amp; HN</vt:lpstr>
      <vt:lpstr>Percent SW Distance: APOE vs HN</vt:lpstr>
      <vt:lpstr>Percent SW Distance: Sex/Diet</vt:lpstr>
      <vt:lpstr>Percent SW Distance: Diet: APOE &amp; HN</vt:lpstr>
      <vt:lpstr>Percent SW Distance: Diet: APOE vs HN</vt:lpstr>
      <vt:lpstr>Percent SW Time</vt:lpstr>
      <vt:lpstr>Percent SW Time: Sex/Diet</vt:lpstr>
      <vt:lpstr>Percent SW Time (Adjusted for Mean Speed)</vt:lpstr>
      <vt:lpstr>Percent SW Time (Adjusted): APOE &amp; HN</vt:lpstr>
      <vt:lpstr>Percent SW Time (Adjusted): APOE vs HN</vt:lpstr>
      <vt:lpstr>Percent SW Time: Sex/Diet (Adjusted for Mean Speed)</vt:lpstr>
      <vt:lpstr>Percent SW Time (Adjusted): Diet: APOE &amp; HN</vt:lpstr>
      <vt:lpstr>Percent SW Time (Adjusted): Diet: APOE vs HN</vt:lpstr>
      <vt:lpstr>MWM Probes</vt:lpstr>
      <vt:lpstr>Probes: SW Distance</vt:lpstr>
      <vt:lpstr>Probes: APOE22/33/44 Quadrant Distance</vt:lpstr>
      <vt:lpstr>Probes: E2HN/E3HN/E4HN Quadrant Distance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Niculescu</dc:creator>
  <cp:lastModifiedBy>Andrei Niculescu</cp:lastModifiedBy>
  <cp:revision>21</cp:revision>
  <dcterms:created xsi:type="dcterms:W3CDTF">2021-05-26T12:16:58Z</dcterms:created>
  <dcterms:modified xsi:type="dcterms:W3CDTF">2021-06-10T14:23:52Z</dcterms:modified>
</cp:coreProperties>
</file>