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850" r:id="rId1"/>
    <p:sldMasterId id="2147483650" r:id="rId2"/>
  </p:sldMasterIdLst>
  <p:notesMasterIdLst>
    <p:notesMasterId r:id="rId19"/>
  </p:notesMasterIdLst>
  <p:handoutMasterIdLst>
    <p:handoutMasterId r:id="rId20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Verdana" panose="020B0604030504040204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rgbClr val="01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1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1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1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1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rgbClr val="01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200" kern="1200">
        <a:solidFill>
          <a:srgbClr val="01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200" kern="1200">
        <a:solidFill>
          <a:srgbClr val="01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200" kern="1200">
        <a:solidFill>
          <a:srgbClr val="01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939"/>
    <a:srgbClr val="595959"/>
    <a:srgbClr val="0FAAFF"/>
    <a:srgbClr val="666666"/>
    <a:srgbClr val="F2F2F2"/>
    <a:srgbClr val="F0A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5921" autoAdjust="0"/>
  </p:normalViewPr>
  <p:slideViewPr>
    <p:cSldViewPr>
      <p:cViewPr varScale="1">
        <p:scale>
          <a:sx n="66" d="100"/>
          <a:sy n="66" d="100"/>
        </p:scale>
        <p:origin x="0" y="0"/>
      </p:cViewPr>
      <p:guideLst/>
    </p:cSldViewPr>
  </p:slide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45877B-20BA-4943-B330-CE931BFD2D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DD222A-A41E-4AF2-9B50-D1984259EE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EDCE478-7671-4878-B4BC-C21607255767}" type="datetimeFigureOut">
              <a:rPr lang="de-DE" altLang="de-DE"/>
              <a:pPr>
                <a:defRPr/>
              </a:pPr>
              <a:t>04.05.2020</a:t>
            </a:fld>
            <a:endParaRPr lang="de-DE" alt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ACC92-D240-4214-AF01-2D111FE9C1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B40D1-5F3C-4893-A1A0-72D6C7ECC0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pPr>
              <a:defRPr/>
            </a:pPr>
            <a:fld id="{CC99711F-43A7-4E6A-8495-F2313D828D0F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F10258-92BC-43E2-BC07-27603503AD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28D5DE-2F19-4598-9332-6EC30FA9D1E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47C6EA8-95BF-43FA-BED8-465D9889398C}" type="datetimeFigureOut">
              <a:rPr lang="en-US"/>
              <a:pPr>
                <a:defRPr/>
              </a:pPr>
              <a:t>5/4/2020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0FE75A9-2504-43C7-A604-537D45ED84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1D82720-74C5-4505-8890-AC844DF78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0B3DC-82CD-4F9F-99A5-4E900817F0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3E31B-CBC3-410D-A540-AC75E40E46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0ECDB25-E4B8-499C-B3AE-FBA63D68D9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>
            <a:extLst>
              <a:ext uri="{FF2B5EF4-FFF2-40B4-BE49-F238E27FC236}">
                <a16:creationId xmlns:a16="http://schemas.microsoft.com/office/drawing/2014/main" id="{2A87A019-92A3-407D-869F-B6F93C2D36A0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2F2F2"/>
              </a:gs>
            </a:gsLst>
            <a:lin ang="5400000" scaled="0"/>
          </a:gradFill>
          <a:ln w="9525" algn="ctr">
            <a:noFill/>
            <a:miter lim="800000"/>
            <a:headEnd/>
            <a:tailEnd/>
          </a:ln>
        </p:spPr>
        <p:txBody>
          <a:bodyPr lIns="90000" tIns="72000" rIns="90000" bIns="72000" anchor="ctr"/>
          <a:lstStyle>
            <a:lvl1pPr eaLnBrk="0" hangingPunct="0"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F0AB00"/>
              </a:buClr>
              <a:buSzPct val="80000"/>
              <a:defRPr/>
            </a:pPr>
            <a:endParaRPr lang="de-DE" altLang="de-DE" sz="160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6A702427-EC78-4046-BEA2-E3193D403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044950"/>
            <a:ext cx="8497888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CBCC5F1-EAE0-41BC-88C0-88F1BCDC98BF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9144000" cy="161925"/>
          </a:xfrm>
          <a:prstGeom prst="rect">
            <a:avLst/>
          </a:prstGeom>
          <a:solidFill>
            <a:srgbClr val="0FAAFF"/>
          </a:solidFill>
          <a:ln>
            <a:noFill/>
          </a:ln>
        </p:spPr>
        <p:txBody>
          <a:bodyPr lIns="90000" tIns="72000" rIns="90000" bIns="72000" anchor="ctr"/>
          <a:lstStyle>
            <a:lvl1pPr eaLnBrk="0" hangingPunct="0"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F0AB00"/>
              </a:buClr>
              <a:buSzPct val="80000"/>
              <a:defRPr/>
            </a:pPr>
            <a:endParaRPr lang="de-DE" altLang="de-DE" sz="16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68000" y="728769"/>
            <a:ext cx="8208000" cy="684000"/>
          </a:xfrm>
        </p:spPr>
        <p:txBody>
          <a:bodyPr/>
          <a:lstStyle>
            <a:lvl1pPr>
              <a:defRPr sz="2800">
                <a:solidFill>
                  <a:srgbClr val="39393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56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13"/>
          </p:nvPr>
        </p:nvSpPr>
        <p:spPr>
          <a:xfrm>
            <a:off x="2987824" y="1620000"/>
            <a:ext cx="5688000" cy="4500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7544" y="1620000"/>
            <a:ext cx="2448000" cy="4500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471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324000"/>
            <a:ext cx="8208000" cy="684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67544" y="1620000"/>
            <a:ext cx="8208000" cy="4500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0268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2"/>
          </p:nvPr>
        </p:nvSpPr>
        <p:spPr>
          <a:xfrm>
            <a:off x="467544" y="1620000"/>
            <a:ext cx="8208000" cy="4500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5302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324000"/>
            <a:ext cx="8208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7544" y="1620000"/>
            <a:ext cx="8208912" cy="4500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8731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7544" y="1620000"/>
            <a:ext cx="8208000" cy="4500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896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ex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324000"/>
            <a:ext cx="8208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3"/>
          </p:nvPr>
        </p:nvSpPr>
        <p:spPr>
          <a:xfrm>
            <a:off x="2987824" y="1620000"/>
            <a:ext cx="5688000" cy="45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7544" y="1620000"/>
            <a:ext cx="2448000" cy="45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1340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13"/>
          </p:nvPr>
        </p:nvSpPr>
        <p:spPr>
          <a:xfrm>
            <a:off x="2987824" y="1620000"/>
            <a:ext cx="5688000" cy="45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7544" y="1620000"/>
            <a:ext cx="2448000" cy="45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317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324000"/>
            <a:ext cx="8208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67544" y="1620000"/>
            <a:ext cx="8208000" cy="45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504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2"/>
          </p:nvPr>
        </p:nvSpPr>
        <p:spPr>
          <a:xfrm>
            <a:off x="467544" y="1620000"/>
            <a:ext cx="8208000" cy="45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3126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324000"/>
            <a:ext cx="8208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7544" y="1620000"/>
            <a:ext cx="8208912" cy="45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0118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7544" y="1620000"/>
            <a:ext cx="8208000" cy="45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707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>
            <a:extLst>
              <a:ext uri="{FF2B5EF4-FFF2-40B4-BE49-F238E27FC236}">
                <a16:creationId xmlns:a16="http://schemas.microsoft.com/office/drawing/2014/main" id="{2736EF73-6727-458B-825D-706639FC6A0E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2F2F2"/>
              </a:gs>
            </a:gsLst>
            <a:lin ang="5400000" scaled="0"/>
          </a:gradFill>
          <a:ln w="9525" algn="ctr">
            <a:noFill/>
            <a:miter lim="800000"/>
            <a:headEnd/>
            <a:tailEnd/>
          </a:ln>
        </p:spPr>
        <p:txBody>
          <a:bodyPr lIns="90000" tIns="72000" rIns="90000" bIns="72000" anchor="ctr"/>
          <a:lstStyle>
            <a:lvl1pPr eaLnBrk="0" hangingPunct="0"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F0AB00"/>
              </a:buClr>
              <a:buSzPct val="80000"/>
              <a:defRPr/>
            </a:pPr>
            <a:endParaRPr lang="de-DE" altLang="de-DE" sz="160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6D5E44EA-28CE-4CCD-A84F-962F8E081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044950"/>
            <a:ext cx="8497888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B853C2-1F83-4273-B5EF-642C44E1FFD8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9144000" cy="161925"/>
          </a:xfrm>
          <a:prstGeom prst="rect">
            <a:avLst/>
          </a:prstGeom>
          <a:solidFill>
            <a:srgbClr val="0FAAFF"/>
          </a:solidFill>
          <a:ln>
            <a:noFill/>
          </a:ln>
        </p:spPr>
        <p:txBody>
          <a:bodyPr lIns="90000" tIns="72000" rIns="90000" bIns="72000" anchor="ctr"/>
          <a:lstStyle>
            <a:lvl1pPr eaLnBrk="0" hangingPunct="0"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F0AB00"/>
              </a:buClr>
              <a:buSzPct val="80000"/>
              <a:defRPr/>
            </a:pPr>
            <a:endParaRPr lang="de-DE" altLang="de-DE" sz="16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68000" y="728769"/>
            <a:ext cx="8208000" cy="684000"/>
          </a:xfrm>
        </p:spPr>
        <p:txBody>
          <a:bodyPr/>
          <a:lstStyle>
            <a:lvl1pPr>
              <a:defRPr sz="2800">
                <a:solidFill>
                  <a:srgbClr val="393939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824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ex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324000"/>
            <a:ext cx="8208000" cy="684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3"/>
          </p:nvPr>
        </p:nvSpPr>
        <p:spPr>
          <a:xfrm>
            <a:off x="2987824" y="1620000"/>
            <a:ext cx="5688000" cy="4500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7544" y="1620000"/>
            <a:ext cx="2448000" cy="4500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530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">
            <a:extLst>
              <a:ext uri="{FF2B5EF4-FFF2-40B4-BE49-F238E27FC236}">
                <a16:creationId xmlns:a16="http://schemas.microsoft.com/office/drawing/2014/main" id="{CEDAF0D5-1A5A-4E0A-B779-D868B45FB5C3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9144000" cy="126047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2F2F2"/>
              </a:gs>
            </a:gsLst>
            <a:lin ang="5400000" scaled="0"/>
          </a:gradFill>
          <a:ln w="9525" algn="ctr">
            <a:noFill/>
            <a:miter lim="800000"/>
            <a:headEnd/>
            <a:tailEnd/>
          </a:ln>
        </p:spPr>
        <p:txBody>
          <a:bodyPr lIns="90000" tIns="72000" rIns="90000" bIns="72000" anchor="ctr"/>
          <a:lstStyle>
            <a:lvl1pPr eaLnBrk="0" hangingPunct="0"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F0AB00"/>
              </a:buClr>
              <a:buSzPct val="80000"/>
              <a:defRPr/>
            </a:pPr>
            <a:endParaRPr lang="de-DE" altLang="de-DE" sz="16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31" name="TextBox 13">
            <a:extLst>
              <a:ext uri="{FF2B5EF4-FFF2-40B4-BE49-F238E27FC236}">
                <a16:creationId xmlns:a16="http://schemas.microsoft.com/office/drawing/2014/main" id="{86AAFEC4-116F-46D5-9337-A09189006D6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459788" y="6624638"/>
            <a:ext cx="198437" cy="1111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72000" bIns="0">
            <a:spAutoFit/>
          </a:bodyPr>
          <a:lstStyle>
            <a:lvl1pPr marL="93663" indent="-93663" eaLnBrk="0" hangingPunct="0">
              <a:defRPr sz="1200">
                <a:solidFill>
                  <a:srgbClr val="01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rgbClr val="01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rgbClr val="01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rgbClr val="01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rgbClr val="01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1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1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1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1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buClr>
                <a:schemeClr val="accent2"/>
              </a:buClr>
              <a:buFont typeface="Arial" panose="020B0604020202020204" pitchFamily="34" charset="0"/>
              <a:buNone/>
              <a:defRPr/>
            </a:pPr>
            <a:fld id="{E3D909BC-E7DF-4975-9536-493DB65D96B2}" type="slidenum">
              <a:rPr lang="en-US" altLang="de-DE" sz="800">
                <a:solidFill>
                  <a:srgbClr val="666666"/>
                </a:solidFill>
              </a:rPr>
              <a:pPr algn="r" eaLnBrk="1" hangingPunct="1">
                <a:lnSpc>
                  <a:spcPct val="90000"/>
                </a:lnSpc>
                <a:buClr>
                  <a:schemeClr val="accent2"/>
                </a:buClr>
                <a:buFont typeface="Arial" panose="020B0604020202020204" pitchFamily="34" charset="0"/>
                <a:buNone/>
                <a:defRPr/>
              </a:pPr>
              <a:t>‹#›</a:t>
            </a:fld>
            <a:endParaRPr lang="en-US" altLang="de-DE" sz="800">
              <a:solidFill>
                <a:srgbClr val="666666"/>
              </a:solidFill>
            </a:endParaRPr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B43FA84B-67FE-4799-8CAB-7B07AA4FA6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68313" y="1619250"/>
            <a:ext cx="8207375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edit Master text styles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sp>
        <p:nvSpPr>
          <p:cNvPr id="1029" name="Title Placeholder 9">
            <a:extLst>
              <a:ext uri="{FF2B5EF4-FFF2-40B4-BE49-F238E27FC236}">
                <a16:creationId xmlns:a16="http://schemas.microsoft.com/office/drawing/2014/main" id="{83A35138-D172-42DE-AEBA-3A2CD9BD427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68313" y="323850"/>
            <a:ext cx="82073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edit Master title style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50167BA7-8579-409F-B03F-95BC626DA369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1249363"/>
            <a:ext cx="9144000" cy="36512"/>
          </a:xfrm>
          <a:prstGeom prst="rect">
            <a:avLst/>
          </a:prstGeom>
          <a:solidFill>
            <a:srgbClr val="0FAAFF"/>
          </a:solidFill>
          <a:ln w="9525" algn="ctr">
            <a:noFill/>
            <a:miter lim="800000"/>
            <a:headEnd/>
            <a:tailEnd/>
          </a:ln>
        </p:spPr>
        <p:txBody>
          <a:bodyPr lIns="90000" tIns="72000" rIns="90000" bIns="72000" anchor="ctr"/>
          <a:lstStyle>
            <a:lvl1pPr eaLnBrk="0" hangingPunct="0"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F0AB00"/>
              </a:buClr>
              <a:buSzPct val="80000"/>
              <a:defRPr/>
            </a:pPr>
            <a:endParaRPr lang="de-DE" altLang="de-DE" sz="1600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10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59595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595959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595959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595959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595959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365125" indent="92075" algn="l" rtl="0" eaLnBrk="1" fontAlgn="base" hangingPunct="1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631825" indent="282575" algn="l" rtl="0" eaLnBrk="1" fontAlgn="base" hangingPunct="1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981075" indent="390525" algn="l" rtl="0" eaLnBrk="1" fontAlgn="base" hangingPunct="1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263650" indent="565150" algn="l" rtl="0" eaLnBrk="1" fontAlgn="base" hangingPunct="1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172085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17805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263525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09245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">
            <a:extLst>
              <a:ext uri="{FF2B5EF4-FFF2-40B4-BE49-F238E27FC236}">
                <a16:creationId xmlns:a16="http://schemas.microsoft.com/office/drawing/2014/main" id="{868BC2F5-7DA1-4245-81C2-3AE77A7EEFC1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9144000" cy="126047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2F2F2"/>
              </a:gs>
            </a:gsLst>
            <a:lin ang="5400000" scaled="0"/>
          </a:gradFill>
          <a:ln w="9525" algn="ctr">
            <a:noFill/>
            <a:miter lim="800000"/>
            <a:headEnd/>
            <a:tailEnd/>
          </a:ln>
        </p:spPr>
        <p:txBody>
          <a:bodyPr lIns="90000" tIns="72000" rIns="90000" bIns="72000" anchor="ctr"/>
          <a:lstStyle>
            <a:lvl1pPr eaLnBrk="0" hangingPunct="0"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F0AB00"/>
              </a:buClr>
              <a:buSzPct val="80000"/>
              <a:defRPr/>
            </a:pPr>
            <a:endParaRPr lang="de-DE" altLang="de-DE" sz="16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31" name="TextBox 13">
            <a:extLst>
              <a:ext uri="{FF2B5EF4-FFF2-40B4-BE49-F238E27FC236}">
                <a16:creationId xmlns:a16="http://schemas.microsoft.com/office/drawing/2014/main" id="{3260C75A-0D9A-4A4B-84B7-C5AEDC3CA1D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459788" y="6624638"/>
            <a:ext cx="198437" cy="1111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72000" bIns="0">
            <a:spAutoFit/>
          </a:bodyPr>
          <a:lstStyle>
            <a:lvl1pPr marL="93663" indent="-93663" eaLnBrk="0" hangingPunct="0">
              <a:defRPr sz="1200">
                <a:solidFill>
                  <a:srgbClr val="01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rgbClr val="01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rgbClr val="01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rgbClr val="01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rgbClr val="01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1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1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1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1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buClr>
                <a:schemeClr val="accent2"/>
              </a:buClr>
              <a:buFont typeface="Arial" panose="020B0604020202020204" pitchFamily="34" charset="0"/>
              <a:buNone/>
              <a:defRPr/>
            </a:pPr>
            <a:fld id="{28BCB05D-81CA-4968-8556-0090EDC436F2}" type="slidenum">
              <a:rPr lang="en-US" altLang="de-DE" sz="800">
                <a:solidFill>
                  <a:srgbClr val="666666"/>
                </a:solidFill>
              </a:rPr>
              <a:pPr algn="r" eaLnBrk="1" hangingPunct="1">
                <a:lnSpc>
                  <a:spcPct val="90000"/>
                </a:lnSpc>
                <a:buClr>
                  <a:schemeClr val="accent2"/>
                </a:buClr>
                <a:buFont typeface="Arial" panose="020B0604020202020204" pitchFamily="34" charset="0"/>
                <a:buNone/>
                <a:defRPr/>
              </a:pPr>
              <a:t>‹#›</a:t>
            </a:fld>
            <a:endParaRPr lang="en-US" altLang="de-DE" sz="800">
              <a:solidFill>
                <a:srgbClr val="666666"/>
              </a:solidFill>
            </a:endParaRPr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B9266697-D659-4A6D-96E8-9E365341161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68313" y="1619250"/>
            <a:ext cx="8207375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edit Master text styles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sp>
        <p:nvSpPr>
          <p:cNvPr id="1029" name="Title Placeholder 9">
            <a:extLst>
              <a:ext uri="{FF2B5EF4-FFF2-40B4-BE49-F238E27FC236}">
                <a16:creationId xmlns:a16="http://schemas.microsoft.com/office/drawing/2014/main" id="{3304921C-4279-493B-AF4A-4DEDEC65CFC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68313" y="323850"/>
            <a:ext cx="82073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edit Master title style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D2FDB443-B3F0-4768-A32A-785BE70846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1249363"/>
            <a:ext cx="9144000" cy="36512"/>
          </a:xfrm>
          <a:prstGeom prst="rect">
            <a:avLst/>
          </a:prstGeom>
          <a:solidFill>
            <a:srgbClr val="0FAAFF"/>
          </a:solidFill>
          <a:ln w="9525" algn="ctr">
            <a:noFill/>
            <a:miter lim="800000"/>
            <a:headEnd/>
            <a:tailEnd/>
          </a:ln>
        </p:spPr>
        <p:txBody>
          <a:bodyPr lIns="90000" tIns="72000" rIns="90000" bIns="72000" anchor="ctr"/>
          <a:lstStyle>
            <a:lvl1pPr eaLnBrk="0" hangingPunct="0"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10000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F0AB00"/>
              </a:buClr>
              <a:buSzPct val="80000"/>
              <a:defRPr/>
            </a:pPr>
            <a:endParaRPr lang="de-DE" altLang="de-DE" sz="1600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59595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595959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595959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595959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595959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Verdana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365125" indent="92075" algn="l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631825" indent="282575" algn="l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981075" indent="390525" algn="l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263650" indent="565150" algn="l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172085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17805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263525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09245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AB92-96E2-4B0B-8C3F-4B07791AA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Approval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07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6C64-9669-49A9-804F-DE83A0E82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3DEXPERIENCE Platform - Google Chrome</a:t>
            </a:r>
          </a:p>
        </p:txBody>
      </p:sp>
      <p:pic>
        <p:nvPicPr>
          <p:cNvPr id="6" name="Content Placeholder 5" descr="3DEXPERIENCE Platform - Google Chrome">
            <a:extLst>
              <a:ext uri="{FF2B5EF4-FFF2-40B4-BE49-F238E27FC236}">
                <a16:creationId xmlns:a16="http://schemas.microsoft.com/office/drawing/2014/main" id="{EA9B2707-BE92-44CF-8B7D-108E3B1C4FDF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675" y="2647400"/>
            <a:ext cx="5688013" cy="24442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F2753-BC3C-416D-84F4-44CDAC920E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(9) Select </a:t>
            </a:r>
            <a:r>
              <a:rPr lang="en-US" b="1"/>
              <a:t>5:00 pm</a:t>
            </a:r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779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A22E-966F-453D-9828-1874DA89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3DEXPERIENCE Platform - Google Chrome</a:t>
            </a:r>
          </a:p>
        </p:txBody>
      </p:sp>
      <p:pic>
        <p:nvPicPr>
          <p:cNvPr id="6" name="Content Placeholder 5" descr="3DEXPERIENCE Platform - Google Chrome">
            <a:extLst>
              <a:ext uri="{FF2B5EF4-FFF2-40B4-BE49-F238E27FC236}">
                <a16:creationId xmlns:a16="http://schemas.microsoft.com/office/drawing/2014/main" id="{51EAD958-1970-41F8-BFC4-75C5A1A30B2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675" y="2755664"/>
            <a:ext cx="5688013" cy="222773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1697C-AFE8-46F5-B3A4-66FE154381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(10) Select the </a:t>
            </a:r>
            <a:r>
              <a:rPr lang="en-US" b="1"/>
              <a:t>comments </a:t>
            </a:r>
            <a:r>
              <a:rPr lang="en-US"/>
              <a:t>field to add an associated message with your approval.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07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E301-DF9C-4130-B4FA-D09AF721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3DEXPERIENCE Platform - Google Chrome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554D0-BE54-4B0A-BDA8-CAFE00B572A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Picture 4" descr="3DEXPERIENCE Platform - Google Chrome">
            <a:extLst>
              <a:ext uri="{FF2B5EF4-FFF2-40B4-BE49-F238E27FC236}">
                <a16:creationId xmlns:a16="http://schemas.microsoft.com/office/drawing/2014/main" id="{8490936E-4A1D-4E96-A3D7-AE0716FB32A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62650"/>
            <a:ext cx="8208000" cy="32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43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6E9B-4D19-4DCF-A946-146004FE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3DEXPERIENCE Platform - Google Chrome</a:t>
            </a:r>
          </a:p>
        </p:txBody>
      </p:sp>
      <p:pic>
        <p:nvPicPr>
          <p:cNvPr id="6" name="Content Placeholder 5" descr="3DEXPERIENCE Platform - Google Chrome">
            <a:extLst>
              <a:ext uri="{FF2B5EF4-FFF2-40B4-BE49-F238E27FC236}">
                <a16:creationId xmlns:a16="http://schemas.microsoft.com/office/drawing/2014/main" id="{A60FEFCB-A0B9-47D0-B3C0-1D1B0088BC4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675" y="2412134"/>
            <a:ext cx="5688013" cy="291479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31D3C-4A06-49D5-B6CB-0500512F81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(11) Click </a:t>
            </a:r>
            <a:r>
              <a:rPr lang="en-US" b="1"/>
              <a:t>Approve</a:t>
            </a:r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89351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7C2A-B79B-4CAB-A39D-DDCDBF36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3DEXPERIENCE Platform - Google Chrome</a:t>
            </a:r>
          </a:p>
        </p:txBody>
      </p:sp>
      <p:pic>
        <p:nvPicPr>
          <p:cNvPr id="6" name="Content Placeholder 5" descr="3DEXPERIENCE Platform - Google Chrome">
            <a:extLst>
              <a:ext uri="{FF2B5EF4-FFF2-40B4-BE49-F238E27FC236}">
                <a16:creationId xmlns:a16="http://schemas.microsoft.com/office/drawing/2014/main" id="{D035DCE7-E1EA-4D71-9144-A06B9BDDBB49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925" y="1619250"/>
            <a:ext cx="4095512" cy="45005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50885-C60A-4356-BD53-DB264476CC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(12) Select the </a:t>
            </a:r>
            <a:r>
              <a:rPr lang="en-US" b="1"/>
              <a:t>Approved Task </a:t>
            </a:r>
            <a:r>
              <a:rPr lang="en-US"/>
              <a:t>to ensure the state is complete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6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A807E-05BF-4328-AE37-17AED7CA6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3DEXPERIENCE Platform - Google Chrome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92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31FB5-0489-4CF2-B502-9DD42287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3DEXPERIENCE Platform - Google Chrome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8AC5C-0CC3-4FC3-97CE-4E19A28A64B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Picture 4" descr="3DEXPERIENCE Platform - Google Chrome">
            <a:extLst>
              <a:ext uri="{FF2B5EF4-FFF2-40B4-BE49-F238E27FC236}">
                <a16:creationId xmlns:a16="http://schemas.microsoft.com/office/drawing/2014/main" id="{C07CFD5F-42DD-4DAC-B95F-28D1187F585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66926"/>
            <a:ext cx="8208000" cy="420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6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79312-3B9A-4C23-B186-46D106F2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3DPassport - Login - Google Chrome</a:t>
            </a:r>
          </a:p>
        </p:txBody>
      </p:sp>
      <p:pic>
        <p:nvPicPr>
          <p:cNvPr id="6" name="Content Placeholder 5" descr="3DPassport - Login - Google Chrome">
            <a:extLst>
              <a:ext uri="{FF2B5EF4-FFF2-40B4-BE49-F238E27FC236}">
                <a16:creationId xmlns:a16="http://schemas.microsoft.com/office/drawing/2014/main" id="{719AF104-4707-4FED-902F-DB676AFE673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675" y="2496370"/>
            <a:ext cx="5688013" cy="274632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40080-E46C-41ED-8910-18CAE89472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(1) Click </a:t>
            </a:r>
            <a:r>
              <a:rPr lang="en-US" b="1"/>
              <a:t>Log In</a:t>
            </a:r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205134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706B5-12DF-448A-BA31-5DEBAE83A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3DEXPERIENCE Platform - Google Chrome</a:t>
            </a:r>
          </a:p>
        </p:txBody>
      </p:sp>
      <p:pic>
        <p:nvPicPr>
          <p:cNvPr id="6" name="Content Placeholder 5" descr="3DEXPERIENCE Platform - Google Chrome">
            <a:extLst>
              <a:ext uri="{FF2B5EF4-FFF2-40B4-BE49-F238E27FC236}">
                <a16:creationId xmlns:a16="http://schemas.microsoft.com/office/drawing/2014/main" id="{BF9947C0-0DBE-49C9-ADDB-FE1AC3AF4432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646" y="1619250"/>
            <a:ext cx="2662070" cy="45005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66784-4EA0-4E44-9F5E-4E4EAC31C7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(2) Click </a:t>
            </a:r>
            <a:r>
              <a:rPr lang="en-US" b="1"/>
              <a:t>Tasks</a:t>
            </a:r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96356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8DCF-18F8-47B1-898D-8211B838A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3DEXPERIENCE Platform - Google Chrome</a:t>
            </a:r>
          </a:p>
        </p:txBody>
      </p:sp>
      <p:pic>
        <p:nvPicPr>
          <p:cNvPr id="6" name="Content Placeholder 5" descr="3DEXPERIENCE Platform - Google Chrome">
            <a:extLst>
              <a:ext uri="{FF2B5EF4-FFF2-40B4-BE49-F238E27FC236}">
                <a16:creationId xmlns:a16="http://schemas.microsoft.com/office/drawing/2014/main" id="{E43C0826-6355-47B2-9B65-EC4879C1E21F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644" y="1969294"/>
            <a:ext cx="4410075" cy="38004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D4E43-B1C5-44D1-B57A-2D989CD194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(3) Select the </a:t>
            </a:r>
            <a:r>
              <a:rPr lang="en-US" b="1"/>
              <a:t>Assigned Task</a:t>
            </a:r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73986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1500-5E9F-412A-94C4-8E7EDF07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3DEXPERIENCE Platform - Google Chrome</a:t>
            </a:r>
          </a:p>
        </p:txBody>
      </p:sp>
      <p:pic>
        <p:nvPicPr>
          <p:cNvPr id="6" name="Content Placeholder 5" descr="3DEXPERIENCE Platform - Google Chrome">
            <a:extLst>
              <a:ext uri="{FF2B5EF4-FFF2-40B4-BE49-F238E27FC236}">
                <a16:creationId xmlns:a16="http://schemas.microsoft.com/office/drawing/2014/main" id="{BED8F420-52D7-4E6D-AFFD-B458D7D9EDA6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981" y="1983581"/>
            <a:ext cx="4343400" cy="37719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A5B53-352E-41F0-B2C0-9DF8A165A7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(4) Click to </a:t>
            </a:r>
            <a:r>
              <a:rPr lang="en-US" b="1"/>
              <a:t>approve</a:t>
            </a:r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22077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2AB4-7FB1-4450-AA0B-8C72EF7B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3DEXPERIENCE Platform - Google Chrome</a:t>
            </a:r>
          </a:p>
        </p:txBody>
      </p:sp>
      <p:pic>
        <p:nvPicPr>
          <p:cNvPr id="6" name="Content Placeholder 5" descr="3DEXPERIENCE Platform - Google Chrome">
            <a:extLst>
              <a:ext uri="{FF2B5EF4-FFF2-40B4-BE49-F238E27FC236}">
                <a16:creationId xmlns:a16="http://schemas.microsoft.com/office/drawing/2014/main" id="{A995C9D1-D825-494A-8EAC-5061B7CE57D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675" y="3038815"/>
            <a:ext cx="5688013" cy="166143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E1EB1-1ACC-4012-8520-B13A8BD9B1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(5) Click </a:t>
            </a:r>
          </a:p>
          <a:p>
            <a:r>
              <a:rPr lang="en-US"/>
              <a:t>.</a:t>
            </a:r>
          </a:p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AA4A7A-68B1-4CF4-9710-B003E00C4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84" y="2235696"/>
            <a:ext cx="161948" cy="1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24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B33D3-A021-4940-BABE-300DC1DB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3DEXPERIENCE Platform - Google Chrome</a:t>
            </a:r>
          </a:p>
        </p:txBody>
      </p:sp>
      <p:pic>
        <p:nvPicPr>
          <p:cNvPr id="6" name="Content Placeholder 5" descr="3DEXPERIENCE Platform - Google Chrome">
            <a:extLst>
              <a:ext uri="{FF2B5EF4-FFF2-40B4-BE49-F238E27FC236}">
                <a16:creationId xmlns:a16="http://schemas.microsoft.com/office/drawing/2014/main" id="{B740F921-E2CF-4000-A22D-0509495E6FE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675" y="2703580"/>
            <a:ext cx="5688013" cy="233190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345BF-C9B8-44A7-AF0B-C8E500820A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(6) Select </a:t>
            </a:r>
            <a:r>
              <a:rPr lang="en-US" b="1"/>
              <a:t>due date</a:t>
            </a:r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678128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BF33-2EE1-408F-A97C-488694FC7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3DEXPERIENCE Platform - Google Chrome</a:t>
            </a:r>
          </a:p>
        </p:txBody>
      </p:sp>
      <p:pic>
        <p:nvPicPr>
          <p:cNvPr id="6" name="Content Placeholder 5" descr="3DEXPERIENCE Platform - Google Chrome">
            <a:extLst>
              <a:ext uri="{FF2B5EF4-FFF2-40B4-BE49-F238E27FC236}">
                <a16:creationId xmlns:a16="http://schemas.microsoft.com/office/drawing/2014/main" id="{5C45FCBD-08BD-420D-838F-17A1F4178455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675" y="3051307"/>
            <a:ext cx="5688013" cy="163644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FF882-6D1A-4C48-B64D-35BD1E5E5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(7) Click </a:t>
            </a:r>
          </a:p>
          <a:p>
            <a:r>
              <a:rPr lang="en-US"/>
              <a:t>.</a:t>
            </a:r>
          </a:p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AAB484-661C-46AC-AFA6-024AB0FBF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84" y="2235696"/>
            <a:ext cx="676369" cy="16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31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3ECA4-2AB7-44A0-8712-C326AAE2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3DEXPERIENCE Platform - Google Chrome</a:t>
            </a:r>
          </a:p>
        </p:txBody>
      </p:sp>
      <p:pic>
        <p:nvPicPr>
          <p:cNvPr id="6" name="Content Placeholder 5" descr="3DEXPERIENCE Platform - Google Chrome">
            <a:extLst>
              <a:ext uri="{FF2B5EF4-FFF2-40B4-BE49-F238E27FC236}">
                <a16:creationId xmlns:a16="http://schemas.microsoft.com/office/drawing/2014/main" id="{D856F78B-9093-4C27-B1B2-399D300E962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675" y="2772320"/>
            <a:ext cx="5688013" cy="219442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7B598-DCBB-49B6-B889-8A03796488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(8) Select </a:t>
            </a:r>
            <a:r>
              <a:rPr lang="en-US" b="1"/>
              <a:t>time</a:t>
            </a:r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232977714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gradFill>
          <a:gsLst>
            <a:gs pos="0">
              <a:schemeClr val="bg1"/>
            </a:gs>
            <a:gs pos="100000">
              <a:srgbClr val="F2F2F2"/>
            </a:gs>
          </a:gsLst>
          <a:lin ang="5400000" scaled="0"/>
        </a:gradFill>
        <a:ln w="9525" algn="ctr">
          <a:noFill/>
          <a:miter lim="800000"/>
          <a:headEnd/>
          <a:tailEnd/>
        </a:ln>
      </a:spPr>
      <a:bodyPr lIns="90000" tIns="72000" rIns="90000" bIns="72000" anchor="ctr"/>
      <a:lstStyle>
        <a:defPPr algn="ctr" eaLnBrk="1" hangingPunct="1">
          <a:spcBef>
            <a:spcPct val="50000"/>
          </a:spcBef>
          <a:buClr>
            <a:srgbClr val="F0AB00"/>
          </a:buClr>
          <a:buSzPct val="80000"/>
          <a:defRPr sz="1600" smtClean="0"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rgbClr val="010000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_4_3.potx" id="{969E6B7F-D894-4B79-B7A6-5D8EA9B12507}" vid="{FBFC31F6-1EE7-43BF-A8EE-1B233B58F4E1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gradFill>
          <a:gsLst>
            <a:gs pos="0">
              <a:schemeClr val="bg1"/>
            </a:gs>
            <a:gs pos="100000">
              <a:srgbClr val="F2F2F2"/>
            </a:gs>
          </a:gsLst>
          <a:lin ang="5400000" scaled="0"/>
        </a:gradFill>
        <a:ln w="9525" algn="ctr">
          <a:noFill/>
          <a:miter lim="800000"/>
          <a:headEnd/>
          <a:tailEnd/>
        </a:ln>
      </a:spPr>
      <a:bodyPr lIns="90000" tIns="72000" rIns="90000" bIns="72000" anchor="ctr"/>
      <a:lstStyle>
        <a:defPPr algn="ctr" eaLnBrk="1" hangingPunct="1">
          <a:spcBef>
            <a:spcPct val="50000"/>
          </a:spcBef>
          <a:buClr>
            <a:srgbClr val="F0AB00"/>
          </a:buClr>
          <a:buSzPct val="80000"/>
          <a:defRPr sz="1600" smtClean="0"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rgbClr val="010000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_4_3.potx" id="{969E6B7F-D894-4B79-B7A6-5D8EA9B12507}" vid="{FBFC31F6-1EE7-43BF-A8EE-1B233B58F4E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</Words>
  <Application>Microsoft Office PowerPoint</Application>
  <PresentationFormat>On-screen Show (4:3)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Arial</vt:lpstr>
      <vt:lpstr>Verdana</vt:lpstr>
      <vt:lpstr>1_Custom Design</vt:lpstr>
      <vt:lpstr>Custom Design</vt:lpstr>
      <vt:lpstr>Approval </vt:lpstr>
      <vt:lpstr>3DPassport - Login - Google Chrome</vt:lpstr>
      <vt:lpstr>3DEXPERIENCE Platform - Google Chrome</vt:lpstr>
      <vt:lpstr>3DEXPERIENCE Platform - Google Chrome</vt:lpstr>
      <vt:lpstr>3DEXPERIENCE Platform - Google Chrome</vt:lpstr>
      <vt:lpstr>3DEXPERIENCE Platform - Google Chrome</vt:lpstr>
      <vt:lpstr>3DEXPERIENCE Platform - Google Chrome</vt:lpstr>
      <vt:lpstr>3DEXPERIENCE Platform - Google Chrome</vt:lpstr>
      <vt:lpstr>3DEXPERIENCE Platform - Google Chrome</vt:lpstr>
      <vt:lpstr>3DEXPERIENCE Platform - Google Chrome</vt:lpstr>
      <vt:lpstr>3DEXPERIENCE Platform - Google Chrome</vt:lpstr>
      <vt:lpstr>3DEXPERIENCE Platform - Google Chrome</vt:lpstr>
      <vt:lpstr>3DEXPERIENCE Platform - Google Chrome</vt:lpstr>
      <vt:lpstr>3DEXPERIENCE Platform - Google Chrome</vt:lpstr>
      <vt:lpstr>3DEXPERIENCE Platform - Google Chrome </vt:lpstr>
      <vt:lpstr>3DEXPERIENCE Platform - Google Chrome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Approval</dc:title>
  <dc:creator/>
  <cp:lastModifiedBy/>
  <cp:revision>1</cp:revision>
  <dcterms:created xsi:type="dcterms:W3CDTF">2012-02-21T09:24:59Z</dcterms:created>
  <dcterms:modified xsi:type="dcterms:W3CDTF">2020-05-04T18:56:51Z</dcterms:modified>
</cp:coreProperties>
</file>