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7785-F6C4-4648-A925-C655DA5A395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DC754-C4F9-4263-B859-D734E3ED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869" y="1713186"/>
            <a:ext cx="107415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 start()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var</a:t>
            </a:r>
            <a:r>
              <a:rPr lang="en-US" sz="2800" dirty="0" smtClean="0"/>
              <a:t> canvas = </a:t>
            </a:r>
            <a:r>
              <a:rPr lang="en-US" sz="2800" dirty="0" err="1" smtClean="0"/>
              <a:t>document.getElementById</a:t>
            </a:r>
            <a:r>
              <a:rPr lang="en-US" sz="2800" dirty="0" smtClean="0"/>
              <a:t>(“</a:t>
            </a:r>
            <a:r>
              <a:rPr lang="en-US" sz="2800" dirty="0" err="1" smtClean="0"/>
              <a:t>mainCanvas</a:t>
            </a:r>
            <a:r>
              <a:rPr lang="en-US" sz="2800" dirty="0" smtClean="0"/>
              <a:t>”);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canvas.onmousemove</a:t>
            </a:r>
            <a:r>
              <a:rPr lang="en-US" sz="2800" dirty="0" smtClean="0"/>
              <a:t> = </a:t>
            </a:r>
            <a:r>
              <a:rPr lang="en-US" sz="2800" dirty="0" err="1" smtClean="0"/>
              <a:t>canvasMouseMove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function </a:t>
            </a:r>
            <a:r>
              <a:rPr lang="en-US" sz="2800" dirty="0" err="1" smtClean="0"/>
              <a:t>canvasMouseMove</a:t>
            </a:r>
            <a:r>
              <a:rPr lang="en-US" sz="2800" dirty="0" smtClean="0"/>
              <a:t>(event)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x = </a:t>
            </a:r>
            <a:r>
              <a:rPr lang="en-US" sz="2800" dirty="0" err="1" smtClean="0"/>
              <a:t>event.clientX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y = </a:t>
            </a:r>
            <a:r>
              <a:rPr lang="en-US" sz="2800" dirty="0" err="1" smtClean="0"/>
              <a:t>event.clientY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putBirdInRubberBand</a:t>
            </a:r>
            <a:r>
              <a:rPr lang="en-US" sz="2800" dirty="0" smtClean="0"/>
              <a:t>(x, y);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49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1</cp:revision>
  <dcterms:created xsi:type="dcterms:W3CDTF">2013-11-13T15:54:48Z</dcterms:created>
  <dcterms:modified xsi:type="dcterms:W3CDTF">2013-11-13T15:55:02Z</dcterms:modified>
</cp:coreProperties>
</file>