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8" r:id="rId10"/>
    <p:sldId id="263" r:id="rId11"/>
    <p:sldId id="264" r:id="rId12"/>
    <p:sldId id="265" r:id="rId13"/>
    <p:sldId id="266" r:id="rId14"/>
    <p:sldId id="267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1" r:id="rId23"/>
    <p:sldId id="282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7E39"/>
    <a:srgbClr val="6B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>
        <p:scale>
          <a:sx n="50" d="100"/>
          <a:sy n="50" d="100"/>
        </p:scale>
        <p:origin x="10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01DB-7DA3-48E3-8AA6-7F0336C36637}" type="datetimeFigureOut">
              <a:rPr lang="en-US" smtClean="0"/>
              <a:t>10/13/2013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04C-853B-4B22-9089-6394434B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13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0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90209" y="1296014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0211" y="1605503"/>
            <a:ext cx="4262507" cy="0"/>
          </a:xfrm>
          <a:prstGeom prst="line">
            <a:avLst/>
          </a:prstGeom>
          <a:ln w="254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0223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1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90208" y="1478894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19936" y="1478894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52718" y="1603940"/>
            <a:ext cx="6258282" cy="1563"/>
          </a:xfrm>
          <a:prstGeom prst="line">
            <a:avLst/>
          </a:prstGeom>
          <a:ln w="2540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63704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2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52715" y="1477331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82443" y="1477331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01155" y="1470185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19207" y="2364671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36008" y="2285248"/>
            <a:ext cx="18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Draw the frame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52719" y="1296014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15226" y="1294451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2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927016"/>
            <a:ext cx="6820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rate;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3067050" y="1333500"/>
            <a:ext cx="590550" cy="781050"/>
          </a:xfrm>
          <a:prstGeom prst="arc">
            <a:avLst>
              <a:gd name="adj1" fmla="val 6240675"/>
              <a:gd name="adj2" fmla="val 153578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927016"/>
            <a:ext cx="6820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3067050" y="1333500"/>
            <a:ext cx="590550" cy="342900"/>
          </a:xfrm>
          <a:prstGeom prst="arc">
            <a:avLst>
              <a:gd name="adj1" fmla="val 6940247"/>
              <a:gd name="adj2" fmla="val 153578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927016"/>
            <a:ext cx="6820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76600" y="2057400"/>
            <a:ext cx="180975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3100" y="1853684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Rate for Seattle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86350" y="2057400"/>
            <a:ext cx="723900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1003216"/>
            <a:ext cx="68207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76600" y="2419350"/>
            <a:ext cx="180975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3100" y="2215634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Rate for Winthrop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86350" y="2419350"/>
            <a:ext cx="723900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1003216"/>
            <a:ext cx="6820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(inSeattle) {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if (inWinthrop) {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undefined;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0950" y="2419350"/>
            <a:ext cx="180975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7450" y="2215634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Use Seattle rate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00700" y="2419350"/>
            <a:ext cx="723900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790950" y="2946916"/>
            <a:ext cx="180975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7950" y="2991502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Use Winthrop rate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5600700" y="3111636"/>
            <a:ext cx="857250" cy="64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790950" y="3525554"/>
            <a:ext cx="2228850" cy="2565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2300" y="3570140"/>
            <a:ext cx="2438400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We don’t know what rate to use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6115050" y="3690274"/>
            <a:ext cx="857250" cy="203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1200" y="172849"/>
            <a:ext cx="1291771" cy="725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467350" y="167640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81600" y="1943100"/>
            <a:ext cx="1333500" cy="133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6800" y="226695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2628900"/>
            <a:ext cx="1333500" cy="133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472684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dark = 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9100" y="1853684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dark =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6" y="2242066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dark = 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8527" y="265455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dark = 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33900" y="3295650"/>
            <a:ext cx="647700" cy="66675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467350" y="167640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81600" y="1943100"/>
            <a:ext cx="1333500" cy="133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6800" y="226695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7713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0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90209" y="1296014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90211" y="1605503"/>
            <a:ext cx="4262507" cy="0"/>
          </a:xfrm>
          <a:prstGeom prst="line">
            <a:avLst/>
          </a:prstGeom>
          <a:ln w="254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0223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1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90208" y="1478894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19936" y="1478894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52718" y="1603940"/>
            <a:ext cx="6258282" cy="1563"/>
          </a:xfrm>
          <a:prstGeom prst="line">
            <a:avLst/>
          </a:prstGeom>
          <a:ln w="2540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63704" y="896761"/>
            <a:ext cx="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2 seconds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52715" y="1477331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82443" y="1477331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01155" y="1470185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24100" y="483884"/>
            <a:ext cx="211016" cy="2250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40900" y="404461"/>
            <a:ext cx="47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Change variable x, and then draw the frame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52719" y="1296014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15226" y="1294451"/>
            <a:ext cx="0" cy="618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1461658" y="1894379"/>
            <a:ext cx="211016" cy="74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90208" y="2603962"/>
            <a:ext cx="10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91386" y="1830586"/>
            <a:ext cx="211016" cy="74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9936" y="2540169"/>
            <a:ext cx="10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710098" y="1925947"/>
            <a:ext cx="211016" cy="74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8648" y="2635530"/>
            <a:ext cx="10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953893" y="1957515"/>
            <a:ext cx="211016" cy="74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2443" y="2667098"/>
            <a:ext cx="10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0063199" y="1925947"/>
            <a:ext cx="211016" cy="741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91749" y="2635530"/>
            <a:ext cx="10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2628900"/>
            <a:ext cx="1333500" cy="133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67437" y="1512332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71900" y="3138785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Terrible tar pit of slowness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52925" y="251460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019675" y="3000375"/>
            <a:ext cx="0" cy="3333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0600" y="3167062"/>
            <a:ext cx="4381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1809750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 the tar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43475" y="1969532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10225" y="2455307"/>
            <a:ext cx="0" cy="3333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91150" y="2621994"/>
            <a:ext cx="4381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81400" y="180975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 in the tar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50" y="1352550"/>
            <a:ext cx="4800600" cy="32956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81400" y="2800350"/>
            <a:ext cx="18669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57450" y="2800350"/>
            <a:ext cx="6305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562350" y="1085850"/>
            <a:ext cx="19050" cy="4374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429250" y="1085850"/>
            <a:ext cx="19050" cy="43177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33650" y="4400550"/>
            <a:ext cx="6229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38500" y="800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tarLeft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4900" y="8001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tarRight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4500" y="2650092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tarTop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8750" y="421588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tarBottom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24850" y="2800350"/>
            <a:ext cx="0" cy="16002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01050" y="348615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81400" y="5130283"/>
            <a:ext cx="18669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3875" y="521892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1123950" y="1009650"/>
            <a:ext cx="2159000" cy="149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279775" y="861457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60700" y="1028144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20775" y="2347357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1700" y="2514044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29050" y="1182132"/>
            <a:ext cx="2159000" cy="149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84875" y="1033939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65800" y="1200626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25875" y="2519839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06800" y="2686526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84876" y="1194833"/>
            <a:ext cx="542925" cy="1037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27802" y="1524000"/>
            <a:ext cx="1082675" cy="707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08750" y="2058412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89675" y="2225099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61277" y="1353562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42202" y="1520249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7797" y="2699225"/>
            <a:ext cx="248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polyline</a:t>
            </a:r>
            <a:endParaRPr lang="en-US" sz="28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4550" y="2725082"/>
            <a:ext cx="248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line</a:t>
            </a:r>
            <a:endParaRPr lang="en-US" sz="2800" b="1" i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978903" y="1182132"/>
            <a:ext cx="1593846" cy="787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69574" y="1033939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350499" y="1200626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82074" y="1803321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62999" y="1970008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569575" y="1194833"/>
            <a:ext cx="542925" cy="1037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028237" y="2204481"/>
            <a:ext cx="1082675" cy="3466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093449" y="2058412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74374" y="2225099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44113" y="2361625"/>
            <a:ext cx="0" cy="33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25038" y="2528312"/>
            <a:ext cx="438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72496" y="2699225"/>
            <a:ext cx="248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polygon</a:t>
            </a:r>
            <a:endParaRPr lang="en-US" sz="2800" b="1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8994779" y="1931432"/>
            <a:ext cx="1041397" cy="619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2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239" y="522769"/>
            <a:ext cx="68207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(inSeattle) {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if (inWinthrop)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undefined;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239" y="84415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When city is Seattle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18293" y="2242066"/>
            <a:ext cx="2082106" cy="3296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93002" y="2116715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Skipped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26252" y="2320431"/>
            <a:ext cx="723900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18292" y="2731532"/>
            <a:ext cx="2082107" cy="303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26252" y="2403239"/>
            <a:ext cx="723900" cy="433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18292" y="1760311"/>
            <a:ext cx="2082106" cy="28409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0827" y="1554987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Executed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26253" y="1743692"/>
            <a:ext cx="666749" cy="15384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239" y="522769"/>
            <a:ext cx="68207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(inSeattle) {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if (inWinthrop)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undefined;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239" y="84415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When city is Winthrop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06046" y="1749862"/>
            <a:ext cx="2082106" cy="3296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002" y="2116715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Skipped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226252" y="1864381"/>
            <a:ext cx="723900" cy="456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8292" y="2731532"/>
            <a:ext cx="2082107" cy="3038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26252" y="2403239"/>
            <a:ext cx="723900" cy="433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18292" y="2273752"/>
            <a:ext cx="2082106" cy="28409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7927" y="2731532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Executed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251426" y="2436412"/>
            <a:ext cx="826501" cy="4797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0039" y="1124154"/>
            <a:ext cx="68207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inSeattle = city == "Seattle";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inWinthrop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city ==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rate;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(inSeattle) {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if (inWinthrop) {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rate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0.078;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undefined;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0039" y="685800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When city is Olympia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90027" y="2349462"/>
            <a:ext cx="2082106" cy="284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9274" y="2353953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Skipped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2250" y="2509212"/>
            <a:ext cx="764174" cy="48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11488" y="2837078"/>
            <a:ext cx="2082107" cy="2996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42524" y="2640477"/>
            <a:ext cx="723900" cy="4330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11488" y="3340300"/>
            <a:ext cx="2082106" cy="28409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2599" y="3340300"/>
            <a:ext cx="2438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Executed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3887125" y="3511443"/>
            <a:ext cx="775474" cy="135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8300" y="1352550"/>
            <a:ext cx="6153150" cy="15049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791200" y="135255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43350" y="2000250"/>
            <a:ext cx="16383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76650" y="14822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+10 pixels per frame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8300" y="4639699"/>
            <a:ext cx="6153150" cy="15049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9100" y="4639699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10250" y="5458849"/>
            <a:ext cx="1638300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95950" y="494080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-10 pixels per frame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791450" y="1352550"/>
            <a:ext cx="0" cy="15049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91450" y="4647027"/>
            <a:ext cx="0" cy="14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666751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reflection 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point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0" y="400220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reflection 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point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300" y="4639699"/>
            <a:ext cx="6153150" cy="15049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24700" y="4676430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791450" y="4647027"/>
            <a:ext cx="0" cy="14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10500" y="4002209"/>
            <a:ext cx="1466850" cy="285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400220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reflection 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point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8300" y="4639699"/>
            <a:ext cx="6153150" cy="1504950"/>
          </a:xfrm>
          <a:prstGeom prst="rect">
            <a:avLst/>
          </a:prstGeom>
          <a:solidFill>
            <a:srgbClr val="6BC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1075" y="4639699"/>
            <a:ext cx="1333500" cy="1333500"/>
          </a:xfrm>
          <a:prstGeom prst="ellipse">
            <a:avLst/>
          </a:prstGeom>
          <a:solidFill>
            <a:srgbClr val="007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791450" y="4647027"/>
            <a:ext cx="0" cy="14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688" y="3964278"/>
            <a:ext cx="1466850" cy="285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0" y="400220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reflection 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point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47825" y="4647027"/>
            <a:ext cx="0" cy="14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375" y="400220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reflection </a:t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point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947" y="1390650"/>
            <a:ext cx="75940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rate = 0.095;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var seattle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calculateSalesTax(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2.00, "Seattle"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winthrop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calculateSalesTax(2.00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"Winthrop");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5118372" y="1568865"/>
            <a:ext cx="4235177" cy="2488785"/>
          </a:xfrm>
          <a:prstGeom prst="arc">
            <a:avLst>
              <a:gd name="adj1" fmla="val 16728116"/>
              <a:gd name="adj2" fmla="val 1901283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4343" y="2076346"/>
            <a:ext cx="107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23686" y="1417095"/>
            <a:ext cx="7553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rate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seattle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calculateSalesTax(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2.00, "Seattle"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winthrop = calculateSalesTax(2.00, "Winthrop");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Arc 16"/>
          <p:cNvSpPr/>
          <p:nvPr/>
        </p:nvSpPr>
        <p:spPr>
          <a:xfrm rot="21220659">
            <a:off x="3053593" y="2677054"/>
            <a:ext cx="1556021" cy="1291662"/>
          </a:xfrm>
          <a:prstGeom prst="arc">
            <a:avLst>
              <a:gd name="adj1" fmla="val 6062025"/>
              <a:gd name="adj2" fmla="val 16778431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2340424"/>
            <a:ext cx="174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return from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927016"/>
            <a:ext cx="6820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rate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0763" y="1334242"/>
            <a:ext cx="6900" cy="8763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58965" y="165730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statements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14977" y="1351237"/>
            <a:ext cx="2382088" cy="555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00803" y="1676353"/>
            <a:ext cx="1496262" cy="24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91289" y="1919359"/>
            <a:ext cx="1405776" cy="339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43854" y="1919360"/>
            <a:ext cx="2753211" cy="291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0462" y="927016"/>
            <a:ext cx="682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calculateSalesTax(amount, city)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rate;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0.095;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tax = amount * rate;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var total = amount + tax;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total;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861</Words>
  <Application>Microsoft Office PowerPoint</Application>
  <PresentationFormat>Widescreen</PresentationFormat>
  <Paragraphs>188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53</cp:revision>
  <dcterms:created xsi:type="dcterms:W3CDTF">2013-10-06T18:45:16Z</dcterms:created>
  <dcterms:modified xsi:type="dcterms:W3CDTF">2013-10-13T17:55:06Z</dcterms:modified>
</cp:coreProperties>
</file>