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4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4C61-1376-4A71-A81B-3B4B83F57CC9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D9EF-04DF-412F-942C-5E86CFE6F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programming concepts (6 weeks)</a:t>
            </a:r>
          </a:p>
          <a:p>
            <a:pPr lvl="1"/>
            <a:r>
              <a:rPr lang="en-US" dirty="0" smtClean="0"/>
              <a:t>Learn some of the building blocks</a:t>
            </a:r>
          </a:p>
          <a:p>
            <a:r>
              <a:rPr lang="en-US" dirty="0" smtClean="0"/>
              <a:t>Data modeling and algorithm design (4 weeks)</a:t>
            </a:r>
          </a:p>
          <a:p>
            <a:pPr lvl="1"/>
            <a:r>
              <a:rPr lang="en-US" dirty="0" smtClean="0"/>
              <a:t>Practice assembling the blocks</a:t>
            </a:r>
          </a:p>
          <a:p>
            <a:r>
              <a:rPr lang="en-US" dirty="0" smtClean="0"/>
              <a:t>Building a web application (4 weeks)</a:t>
            </a:r>
          </a:p>
          <a:p>
            <a:pPr lvl="1"/>
            <a:r>
              <a:rPr lang="en-US" dirty="0" smtClean="0"/>
              <a:t>Build something you care about and share it with others</a:t>
            </a:r>
          </a:p>
          <a:p>
            <a:r>
              <a:rPr lang="en-US" dirty="0" smtClean="0"/>
              <a:t>Intermediate programming concepts (4 weeks)</a:t>
            </a:r>
          </a:p>
          <a:p>
            <a:pPr lvl="1"/>
            <a:r>
              <a:rPr lang="en-US" dirty="0" smtClean="0"/>
              <a:t>Using structure to create more maintainable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Course 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we trying to learn?</dc:title>
  <dc:creator>Erik Christensen</dc:creator>
  <cp:lastModifiedBy>Erik Christensen</cp:lastModifiedBy>
  <cp:revision>20</cp:revision>
  <dcterms:created xsi:type="dcterms:W3CDTF">2013-08-02T01:56:14Z</dcterms:created>
  <dcterms:modified xsi:type="dcterms:W3CDTF">2013-08-06T16:15:27Z</dcterms:modified>
</cp:coreProperties>
</file>