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3648-35E9-4952-BE70-C3DD5A2C3F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82F1-56F7-4318-A4BF-B3B937DBE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3179" y="914400"/>
            <a:ext cx="6400800" cy="381802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6632" y="1467854"/>
            <a:ext cx="5281863" cy="2779294"/>
          </a:xfrm>
          <a:prstGeom prst="rect">
            <a:avLst/>
          </a:prstGeom>
          <a:solidFill>
            <a:srgbClr val="FFFF00"/>
          </a:solidFill>
          <a:ln w="254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8292" y="2320119"/>
            <a:ext cx="3688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text or image is displayed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98292" y="2320119"/>
            <a:ext cx="3688308" cy="108983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5375728" y="613792"/>
            <a:ext cx="842524" cy="5650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8252" y="429126"/>
            <a:ext cx="138269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Margin 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7808495" y="1755032"/>
            <a:ext cx="842526" cy="5650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51021" y="1570366"/>
            <a:ext cx="140550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 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7372352" y="2976085"/>
            <a:ext cx="1530072" cy="4852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02424" y="2791419"/>
            <a:ext cx="1422675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 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01019" y="498716"/>
            <a:ext cx="481913" cy="3976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4734" y="208411"/>
            <a:ext cx="108189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Box size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1700" y="3450188"/>
            <a:ext cx="1214335" cy="16188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84698" y="5033028"/>
            <a:ext cx="1323797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Content size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70" y="1168400"/>
            <a:ext cx="4542901" cy="433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9670" y="819150"/>
            <a:ext cx="5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0     1     2     3    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    5    6     7    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-586636" y="3950732"/>
            <a:ext cx="5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0     1    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3     4     5    6     7   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2270" y="44981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i="1" dirty="0" smtClean="0"/>
              <a:t> direction </a:t>
            </a:r>
            <a:r>
              <a:rPr lang="en-US" b="1" i="1" dirty="0"/>
              <a:t>→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851246" y="2143516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Y</a:t>
            </a:r>
            <a:r>
              <a:rPr lang="en-US" b="1" i="1" dirty="0" smtClean="0"/>
              <a:t> direction →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8887" y="2347232"/>
            <a:ext cx="30480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0170" y="2347232"/>
            <a:ext cx="30480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8740" y="3442607"/>
            <a:ext cx="304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27123" y="3446689"/>
            <a:ext cx="304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8887" y="3446689"/>
            <a:ext cx="304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74610" y="3084739"/>
            <a:ext cx="304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88755" y="3103789"/>
            <a:ext cx="304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8887" y="1984210"/>
            <a:ext cx="304800" cy="323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2357" y="1953493"/>
            <a:ext cx="30480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57850" y="808264"/>
            <a:ext cx="2481479" cy="520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81005" y="4755117"/>
            <a:ext cx="4848395" cy="140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5364" y="1145721"/>
            <a:ext cx="2235200" cy="2235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465363" y="913492"/>
            <a:ext cx="2481944" cy="2779485"/>
          </a:xfrm>
          <a:prstGeom prst="arc">
            <a:avLst>
              <a:gd name="adj1" fmla="val 2648"/>
              <a:gd name="adj2" fmla="val 5616564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0134" y="727304"/>
                <a:ext cx="566056" cy="1421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32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34" y="727304"/>
                <a:ext cx="566056" cy="14216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028623" y="1145721"/>
            <a:ext cx="2235200" cy="2235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3800022" y="913492"/>
            <a:ext cx="2676978" cy="2779485"/>
          </a:xfrm>
          <a:prstGeom prst="arc">
            <a:avLst>
              <a:gd name="adj1" fmla="val 21386831"/>
              <a:gd name="adj2" fmla="val 10608514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39545" y="853333"/>
                <a:ext cx="566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5" y="853333"/>
                <a:ext cx="566056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7649486" y="1182913"/>
            <a:ext cx="2235200" cy="2235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7420885" y="950684"/>
            <a:ext cx="2676978" cy="2742293"/>
          </a:xfrm>
          <a:prstGeom prst="arc">
            <a:avLst>
              <a:gd name="adj1" fmla="val 212086"/>
              <a:gd name="adj2" fmla="val 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60408" y="890525"/>
                <a:ext cx="566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408" y="890525"/>
                <a:ext cx="56605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5363" y="3767382"/>
            <a:ext cx="248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Math.PI / 2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0629" y="3767382"/>
            <a:ext cx="248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15919" y="3767382"/>
            <a:ext cx="248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Math.PI * 2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108" y="1484082"/>
            <a:ext cx="165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¼ circle</a:t>
            </a:r>
            <a:endParaRPr lang="en-US" sz="3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55194" y="1572919"/>
            <a:ext cx="1652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½ circle</a:t>
            </a:r>
            <a:endParaRPr lang="en-US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906206" y="1629182"/>
            <a:ext cx="185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full circle</a:t>
            </a:r>
            <a:endParaRPr lang="en-US" sz="32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63914" y="2156807"/>
            <a:ext cx="0" cy="37684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56178" y="2345228"/>
            <a:ext cx="40005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46222" y="2133409"/>
            <a:ext cx="0" cy="37684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38486" y="2321830"/>
            <a:ext cx="40005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67085" y="2156807"/>
            <a:ext cx="0" cy="37684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59349" y="2345228"/>
            <a:ext cx="40005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5364" y="1145721"/>
            <a:ext cx="2235200" cy="2235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63914" y="2156807"/>
            <a:ext cx="0" cy="376843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56178" y="2345228"/>
            <a:ext cx="40005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63914" y="2345228"/>
            <a:ext cx="113665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1774" y="1666242"/>
            <a:ext cx="153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radius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7907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5364" y="1145721"/>
            <a:ext cx="2235200" cy="2235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563914" y="2156807"/>
            <a:ext cx="0" cy="37684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56178" y="2345228"/>
            <a:ext cx="4000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6492" y="1572032"/>
            <a:ext cx="153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x,y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62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1144814" y="1852007"/>
            <a:ext cx="0" cy="37684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37078" y="2040428"/>
            <a:ext cx="4000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6042" y="562382"/>
            <a:ext cx="50618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</a:rPr>
              <a:t>hello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392" y="2124883"/>
            <a:ext cx="153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/>
              <a:t>x,y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3497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3562350" y="952500"/>
            <a:ext cx="1066800" cy="4743450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5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63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Christensen</dc:creator>
  <cp:lastModifiedBy>Erik Christensen</cp:lastModifiedBy>
  <cp:revision>24</cp:revision>
  <dcterms:created xsi:type="dcterms:W3CDTF">2013-09-22T18:52:42Z</dcterms:created>
  <dcterms:modified xsi:type="dcterms:W3CDTF">2013-10-07T18:39:03Z</dcterms:modified>
</cp:coreProperties>
</file>