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1" r:id="rId1"/>
  </p:sldMasterIdLst>
  <p:sldIdLst>
    <p:sldId id="256" r:id="rId2"/>
  </p:sldIdLst>
  <p:sldSz cx="7315200" cy="2011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40" d="100"/>
          <a:sy n="40" d="100"/>
        </p:scale>
        <p:origin x="3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451" y="1748322"/>
            <a:ext cx="6008405" cy="9427681"/>
          </a:xfrm>
        </p:spPr>
        <p:txBody>
          <a:bodyPr anchor="b">
            <a:normAutofit/>
          </a:bodyPr>
          <a:lstStyle>
            <a:lvl1pPr algn="ctr">
              <a:defRPr sz="32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451" y="11399520"/>
            <a:ext cx="6008405" cy="6509383"/>
          </a:xfrm>
        </p:spPr>
        <p:txBody>
          <a:bodyPr anchor="t">
            <a:normAutofit/>
          </a:bodyPr>
          <a:lstStyle>
            <a:lvl1pPr marL="0" indent="0" algn="ctr">
              <a:buNone/>
              <a:defRPr sz="144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142" y="12840624"/>
            <a:ext cx="5930406" cy="2662015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143" y="2922152"/>
            <a:ext cx="5841142" cy="87446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142" y="15502637"/>
            <a:ext cx="5930406" cy="2396739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4143" y="18131944"/>
            <a:ext cx="4269822" cy="10710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8" y="1748319"/>
            <a:ext cx="6009179" cy="9204161"/>
          </a:xfrm>
        </p:spPr>
        <p:txBody>
          <a:bodyPr anchor="ctr">
            <a:normAutofit/>
          </a:bodyPr>
          <a:lstStyle>
            <a:lvl1pPr algn="l">
              <a:defRPr sz="224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8" y="12740640"/>
            <a:ext cx="6009179" cy="5158736"/>
          </a:xfrm>
        </p:spPr>
        <p:txBody>
          <a:bodyPr anchor="ctr">
            <a:normAutofit/>
          </a:bodyPr>
          <a:lstStyle>
            <a:lvl1pPr marL="0" indent="0" algn="l">
              <a:buNone/>
              <a:defRPr sz="144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055" y="2523476"/>
            <a:ext cx="365855" cy="1715343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1058" y="8758707"/>
            <a:ext cx="365855" cy="1715343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54" y="1748321"/>
            <a:ext cx="5579292" cy="8929298"/>
          </a:xfrm>
        </p:spPr>
        <p:txBody>
          <a:bodyPr anchor="ctr">
            <a:normAutofit/>
          </a:bodyPr>
          <a:lstStyle>
            <a:lvl1pPr algn="l">
              <a:defRPr sz="224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05149" y="10708444"/>
            <a:ext cx="5304902" cy="11176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2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8" y="13614204"/>
            <a:ext cx="6009178" cy="4246880"/>
          </a:xfrm>
        </p:spPr>
        <p:txBody>
          <a:bodyPr anchor="ctr">
            <a:normAutofit/>
          </a:bodyPr>
          <a:lstStyle>
            <a:lvl1pPr marL="0" indent="0" algn="l">
              <a:buNone/>
              <a:defRPr sz="144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8" y="10570460"/>
            <a:ext cx="6009870" cy="4308480"/>
          </a:xfrm>
        </p:spPr>
        <p:txBody>
          <a:bodyPr anchor="b">
            <a:normAutofit/>
          </a:bodyPr>
          <a:lstStyle>
            <a:lvl1pPr algn="l">
              <a:defRPr sz="224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813" y="14878940"/>
            <a:ext cx="6009871" cy="3020436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055" y="2211296"/>
            <a:ext cx="365855" cy="1715343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10045" y="8446527"/>
            <a:ext cx="365855" cy="1715343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54" y="1748321"/>
            <a:ext cx="5579292" cy="8343482"/>
          </a:xfrm>
        </p:spPr>
        <p:txBody>
          <a:bodyPr anchor="ctr">
            <a:normAutofit/>
          </a:bodyPr>
          <a:lstStyle>
            <a:lvl1pPr algn="l">
              <a:defRPr sz="224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4678" y="11399520"/>
            <a:ext cx="6009870" cy="309074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8" y="14490262"/>
            <a:ext cx="6009870" cy="3409114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95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7" y="1748321"/>
            <a:ext cx="6009178" cy="8086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4677" y="10803295"/>
            <a:ext cx="6009178" cy="307789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2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7" y="13881190"/>
            <a:ext cx="6009178" cy="4018186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4678" y="1748320"/>
            <a:ext cx="6009178" cy="38499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4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1366" y="1748319"/>
            <a:ext cx="1422490" cy="161510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678" y="1748319"/>
            <a:ext cx="4499310" cy="16151057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51" y="9594049"/>
            <a:ext cx="6008405" cy="5348361"/>
          </a:xfrm>
        </p:spPr>
        <p:txBody>
          <a:bodyPr anchor="b">
            <a:normAutofit/>
          </a:bodyPr>
          <a:lstStyle>
            <a:lvl1pPr algn="r">
              <a:defRPr sz="224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451" y="14971176"/>
            <a:ext cx="6008405" cy="2928200"/>
          </a:xfrm>
        </p:spPr>
        <p:txBody>
          <a:bodyPr anchor="t">
            <a:normAutofit/>
          </a:bodyPr>
          <a:lstStyle>
            <a:lvl1pPr marL="0" indent="0" algn="r">
              <a:buNone/>
              <a:defRPr sz="144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678" y="6045302"/>
            <a:ext cx="2948058" cy="11825238"/>
          </a:xfrm>
        </p:spPr>
        <p:txBody>
          <a:bodyPr>
            <a:normAutofit/>
          </a:bodyPr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2465" y="6045301"/>
            <a:ext cx="2951391" cy="11825235"/>
          </a:xfrm>
        </p:spPr>
        <p:txBody>
          <a:bodyPr>
            <a:normAutofit/>
          </a:bodyPr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045" y="6045301"/>
            <a:ext cx="2717690" cy="2151882"/>
          </a:xfrm>
        </p:spPr>
        <p:txBody>
          <a:bodyPr anchor="b">
            <a:noAutofit/>
          </a:bodyPr>
          <a:lstStyle>
            <a:lvl1pPr marL="0" indent="0">
              <a:buNone/>
              <a:defRPr sz="176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678" y="8172347"/>
            <a:ext cx="2948058" cy="9727030"/>
          </a:xfrm>
        </p:spPr>
        <p:txBody>
          <a:bodyPr anchor="t">
            <a:normAutofit/>
          </a:bodyPr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28120" y="6045302"/>
            <a:ext cx="2735736" cy="2127045"/>
          </a:xfrm>
        </p:spPr>
        <p:txBody>
          <a:bodyPr anchor="b">
            <a:noAutofit/>
          </a:bodyPr>
          <a:lstStyle>
            <a:lvl1pPr marL="0" indent="0">
              <a:buNone/>
              <a:defRPr sz="176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32" y="8172347"/>
            <a:ext cx="2961216" cy="9727030"/>
          </a:xfrm>
        </p:spPr>
        <p:txBody>
          <a:bodyPr anchor="t">
            <a:normAutofit/>
          </a:bodyPr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2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8" y="5147789"/>
            <a:ext cx="2183618" cy="4023360"/>
          </a:xfrm>
        </p:spPr>
        <p:txBody>
          <a:bodyPr anchor="b">
            <a:normAutofit/>
          </a:bodyPr>
          <a:lstStyle>
            <a:lvl1pPr algn="l">
              <a:defRPr sz="17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085" y="1748321"/>
            <a:ext cx="3600771" cy="16151054"/>
          </a:xfrm>
        </p:spPr>
        <p:txBody>
          <a:bodyPr anchor="ctr">
            <a:normAutofit/>
          </a:bodyPr>
          <a:lstStyle>
            <a:lvl1pPr>
              <a:defRPr sz="1440"/>
            </a:lvl1pPr>
            <a:lvl2pPr>
              <a:defRPr sz="1280"/>
            </a:lvl2pPr>
            <a:lvl3pPr>
              <a:defRPr sz="1120"/>
            </a:lvl3pPr>
            <a:lvl4pPr>
              <a:defRPr sz="96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678" y="9171149"/>
            <a:ext cx="2183618" cy="5364480"/>
          </a:xfrm>
        </p:spPr>
        <p:txBody>
          <a:bodyPr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8" y="5568256"/>
            <a:ext cx="3539042" cy="402336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2353" y="-53645"/>
            <a:ext cx="2000050" cy="20250912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855" y="9591616"/>
            <a:ext cx="3539042" cy="5364480"/>
          </a:xfrm>
        </p:spPr>
        <p:txBody>
          <a:bodyPr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18919" y="18131944"/>
            <a:ext cx="574802" cy="1071033"/>
          </a:xfrm>
        </p:spPr>
        <p:txBody>
          <a:bodyPr/>
          <a:lstStyle/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4678" y="18131944"/>
            <a:ext cx="2964240" cy="10710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19410" y="18131942"/>
            <a:ext cx="244149" cy="965800"/>
          </a:xfrm>
        </p:spPr>
        <p:txBody>
          <a:bodyPr/>
          <a:lstStyle/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678" y="1748320"/>
            <a:ext cx="6009178" cy="384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8" y="6045301"/>
            <a:ext cx="6009178" cy="11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1367" y="18122898"/>
            <a:ext cx="1029971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C16CDE2-5B4B-4248-898A-828BC5D5D312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678" y="18122898"/>
            <a:ext cx="449931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3762" y="18122898"/>
            <a:ext cx="330786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A46054-C3EC-42D3-8149-7ED9F5C1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53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24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ct val="20000"/>
        </a:spcBef>
        <a:spcAft>
          <a:spcPts val="480"/>
        </a:spcAft>
        <a:buClr>
          <a:schemeClr val="tx1"/>
        </a:buClr>
        <a:buSzPct val="130000"/>
        <a:buFont typeface="Arial"/>
        <a:buChar char="•"/>
        <a:defRPr sz="14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ct val="20000"/>
        </a:spcBef>
        <a:spcAft>
          <a:spcPts val="480"/>
        </a:spcAft>
        <a:buClr>
          <a:schemeClr val="tx1"/>
        </a:buClr>
        <a:buSzPct val="130000"/>
        <a:buFont typeface="Arial"/>
        <a:buChar char="•"/>
        <a:defRPr sz="12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ct val="20000"/>
        </a:spcBef>
        <a:spcAft>
          <a:spcPts val="480"/>
        </a:spcAft>
        <a:buClr>
          <a:schemeClr val="tx1"/>
        </a:buClr>
        <a:buSzPct val="130000"/>
        <a:buFont typeface="Arial"/>
        <a:buChar char="•"/>
        <a:defRPr sz="11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ct val="20000"/>
        </a:spcBef>
        <a:spcAft>
          <a:spcPts val="480"/>
        </a:spcAft>
        <a:buClr>
          <a:schemeClr val="tx1"/>
        </a:buClr>
        <a:buSzPct val="130000"/>
        <a:buFont typeface="Arial"/>
        <a:buChar char="•"/>
        <a:defRPr sz="11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ct val="20000"/>
        </a:spcBef>
        <a:spcAft>
          <a:spcPts val="480"/>
        </a:spcAft>
        <a:buClr>
          <a:schemeClr val="tx1"/>
        </a:buClr>
        <a:buSzPct val="130000"/>
        <a:buFont typeface="Arial"/>
        <a:buChar char="•"/>
        <a:defRPr sz="9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tx1"/>
        </a:buClr>
        <a:buSzPct val="130000"/>
        <a:buFont typeface="Arial"/>
        <a:buChar char="•"/>
        <a:defRPr sz="8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tx1"/>
        </a:buClr>
        <a:buSzPct val="130000"/>
        <a:buFont typeface="Arial"/>
        <a:buChar char="•"/>
        <a:defRPr sz="8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tx1"/>
        </a:buClr>
        <a:buSzPct val="130000"/>
        <a:buFont typeface="Arial"/>
        <a:buChar char="•"/>
        <a:defRPr sz="8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tx1"/>
        </a:buClr>
        <a:buSzPct val="100000"/>
        <a:buFont typeface="Arial"/>
        <a:buChar char="•"/>
        <a:defRPr sz="8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727054" y="250847"/>
            <a:ext cx="5054134" cy="96128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980" dirty="0"/>
              <a:t>UNDERSTAND THE PROBLEM</a:t>
            </a:r>
          </a:p>
        </p:txBody>
      </p:sp>
      <p:sp>
        <p:nvSpPr>
          <p:cNvPr id="6" name="TextBox 5"/>
          <p:cNvSpPr txBox="1"/>
          <p:nvPr/>
        </p:nvSpPr>
        <p:spPr>
          <a:xfrm rot="21190058">
            <a:off x="-186603" y="1640675"/>
            <a:ext cx="335404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80" dirty="0"/>
              <a:t>What are the </a:t>
            </a:r>
            <a:r>
              <a:rPr lang="en-US" sz="3080" dirty="0">
                <a:solidFill>
                  <a:schemeClr val="accent6">
                    <a:lumMod val="75000"/>
                  </a:schemeClr>
                </a:solidFill>
              </a:rPr>
              <a:t>inputs</a:t>
            </a:r>
            <a:r>
              <a:rPr lang="en-US" sz="308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3" y="19488149"/>
            <a:ext cx="80753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Acknowledgements to Simon Thompson and his to </a:t>
            </a:r>
            <a:r>
              <a:rPr lang="en-US" sz="1100" i="1" dirty="0"/>
              <a:t>How to Program it</a:t>
            </a:r>
            <a:r>
              <a:rPr lang="en-US" sz="1100" dirty="0"/>
              <a:t> upon which this is based.</a:t>
            </a:r>
            <a:endParaRPr lang="en-US" sz="11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http://www.cs.kent.ac.uk/people/staff/sjt/Haskell_craft/HowToProgIt.html</a:t>
            </a:r>
          </a:p>
          <a:p>
            <a:endParaRPr lang="en-US" sz="11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39052" y="4812250"/>
            <a:ext cx="5919546" cy="96128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80" dirty="0"/>
              <a:t>DESIGN THE PROGRAM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-1031854" y="9817742"/>
            <a:ext cx="4768260" cy="96128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980" dirty="0"/>
              <a:t>WRITE THE PROGRAM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1156" y="14211895"/>
            <a:ext cx="4768260" cy="96128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60" dirty="0"/>
              <a:t>REVIEW YOUR SOLUTION</a:t>
            </a:r>
          </a:p>
        </p:txBody>
      </p:sp>
      <p:sp>
        <p:nvSpPr>
          <p:cNvPr id="13" name="TextBox 12"/>
          <p:cNvSpPr txBox="1"/>
          <p:nvPr/>
        </p:nvSpPr>
        <p:spPr>
          <a:xfrm rot="442213">
            <a:off x="2635058" y="1568699"/>
            <a:ext cx="4239623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80" dirty="0"/>
              <a:t>What are the </a:t>
            </a:r>
            <a:r>
              <a:rPr lang="en-US" sz="3080" dirty="0">
                <a:solidFill>
                  <a:srgbClr val="92D050"/>
                </a:solidFill>
              </a:rPr>
              <a:t>outputs</a:t>
            </a:r>
            <a:r>
              <a:rPr lang="en-US" sz="308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222391">
            <a:off x="4433001" y="580502"/>
            <a:ext cx="29724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dirty="0"/>
              <a:t>Are </a:t>
            </a:r>
            <a:r>
              <a:rPr lang="en-US" sz="2640" dirty="0" smtClean="0"/>
              <a:t>the </a:t>
            </a:r>
            <a:r>
              <a:rPr lang="en-US" sz="264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goals</a:t>
            </a:r>
            <a:r>
              <a:rPr lang="en-US" sz="2640" dirty="0" smtClean="0"/>
              <a:t> clear?</a:t>
            </a:r>
            <a:endParaRPr lang="en-US" sz="2640" dirty="0"/>
          </a:p>
        </p:txBody>
      </p:sp>
      <p:sp>
        <p:nvSpPr>
          <p:cNvPr id="15" name="TextBox 14"/>
          <p:cNvSpPr txBox="1"/>
          <p:nvPr/>
        </p:nvSpPr>
        <p:spPr>
          <a:xfrm rot="21205470">
            <a:off x="182864" y="2716513"/>
            <a:ext cx="276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Are some inputs </a:t>
            </a:r>
            <a:r>
              <a:rPr lang="en-US" sz="1600" dirty="0">
                <a:solidFill>
                  <a:srgbClr val="FF0000"/>
                </a:solidFill>
              </a:rPr>
              <a:t>missing</a:t>
            </a:r>
            <a:r>
              <a:rPr lang="en-US" sz="1600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21434958">
            <a:off x="526532" y="3395372"/>
            <a:ext cx="2587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Draw a 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picture!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370002">
            <a:off x="-302993" y="8115967"/>
            <a:ext cx="3354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What are the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data structures</a:t>
            </a:r>
            <a:r>
              <a:rPr lang="en-US" sz="2200" dirty="0"/>
              <a:t>?</a:t>
            </a:r>
            <a:endParaRPr lang="en-US" sz="2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364786">
            <a:off x="-9867" y="5778023"/>
            <a:ext cx="2767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Have you solved a problem like this </a:t>
            </a:r>
            <a:r>
              <a:rPr lang="en-US" sz="2200" dirty="0">
                <a:solidFill>
                  <a:srgbClr val="C00000"/>
                </a:solidFill>
              </a:rPr>
              <a:t>before</a:t>
            </a:r>
            <a:r>
              <a:rPr lang="en-US" sz="2200" dirty="0"/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 rot="479909">
            <a:off x="3105157" y="2932197"/>
            <a:ext cx="3269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Can you break the problem into </a:t>
            </a:r>
            <a:r>
              <a:rPr lang="en-US" sz="3200" dirty="0">
                <a:solidFill>
                  <a:srgbClr val="0070C0"/>
                </a:solidFill>
              </a:rPr>
              <a:t>parts</a:t>
            </a:r>
            <a:r>
              <a:rPr lang="en-US" sz="3200" dirty="0"/>
              <a:t>?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1330384">
            <a:off x="-93230" y="7050257"/>
            <a:ext cx="276745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0" dirty="0"/>
              <a:t>Do you know a </a:t>
            </a:r>
            <a:r>
              <a:rPr lang="en-US" sz="1760" dirty="0">
                <a:solidFill>
                  <a:srgbClr val="0070C0"/>
                </a:solidFill>
              </a:rPr>
              <a:t>related</a:t>
            </a:r>
            <a:r>
              <a:rPr lang="en-US" sz="1760" dirty="0"/>
              <a:t> problem?</a:t>
            </a:r>
          </a:p>
        </p:txBody>
      </p:sp>
      <p:sp>
        <p:nvSpPr>
          <p:cNvPr id="21" name="TextBox 20"/>
          <p:cNvSpPr txBox="1"/>
          <p:nvPr/>
        </p:nvSpPr>
        <p:spPr>
          <a:xfrm rot="185637">
            <a:off x="2455484" y="7444299"/>
            <a:ext cx="304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are the inputs and outputs </a:t>
            </a:r>
            <a:r>
              <a:rPr lang="en-US" sz="2400" dirty="0">
                <a:solidFill>
                  <a:srgbClr val="CC66FF"/>
                </a:solidFill>
              </a:rPr>
              <a:t>connected</a:t>
            </a:r>
            <a:r>
              <a:rPr lang="en-US" sz="2400" dirty="0"/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 rot="20987897">
            <a:off x="1735814" y="8945473"/>
            <a:ext cx="227347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dirty="0"/>
              <a:t>Did you use all the </a:t>
            </a:r>
            <a:r>
              <a:rPr lang="en-US" sz="1540" dirty="0">
                <a:solidFill>
                  <a:srgbClr val="00B050"/>
                </a:solidFill>
              </a:rPr>
              <a:t>inputs</a:t>
            </a:r>
            <a:r>
              <a:rPr lang="en-US" sz="154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 rot="21330782">
            <a:off x="3072332" y="6012694"/>
            <a:ext cx="3621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Can you solve a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simpler</a:t>
            </a:r>
            <a:r>
              <a:rPr lang="en-US" sz="2200" dirty="0"/>
              <a:t> version of the problem?</a:t>
            </a:r>
          </a:p>
        </p:txBody>
      </p:sp>
      <p:sp>
        <p:nvSpPr>
          <p:cNvPr id="25" name="TextBox 24"/>
          <p:cNvSpPr txBox="1"/>
          <p:nvPr/>
        </p:nvSpPr>
        <p:spPr>
          <a:xfrm rot="403931">
            <a:off x="-6274" y="11048717"/>
            <a:ext cx="3048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Do you understand what each </a:t>
            </a:r>
            <a:r>
              <a:rPr lang="en-US" sz="2200" dirty="0">
                <a:solidFill>
                  <a:srgbClr val="FFFF00"/>
                </a:solidFill>
              </a:rPr>
              <a:t>step </a:t>
            </a:r>
            <a:r>
              <a:rPr lang="en-US" sz="2200" dirty="0"/>
              <a:t>of the program does?</a:t>
            </a:r>
          </a:p>
        </p:txBody>
      </p:sp>
      <p:sp>
        <p:nvSpPr>
          <p:cNvPr id="26" name="TextBox 25"/>
          <p:cNvSpPr txBox="1"/>
          <p:nvPr/>
        </p:nvSpPr>
        <p:spPr>
          <a:xfrm rot="447422">
            <a:off x="3449059" y="10891315"/>
            <a:ext cx="3048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Is there </a:t>
            </a:r>
            <a:r>
              <a:rPr lang="en-US" sz="2200" dirty="0">
                <a:solidFill>
                  <a:srgbClr val="0070C0"/>
                </a:solidFill>
              </a:rPr>
              <a:t>past work </a:t>
            </a:r>
            <a:r>
              <a:rPr lang="en-US" sz="2200" dirty="0"/>
              <a:t>you can borrow from?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09083" y="6789720"/>
            <a:ext cx="304894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40" dirty="0"/>
              <a:t>Can you solve a more </a:t>
            </a:r>
            <a:r>
              <a:rPr lang="en-US" sz="1540" dirty="0">
                <a:solidFill>
                  <a:srgbClr val="FFFF00"/>
                </a:solidFill>
              </a:rPr>
              <a:t>general </a:t>
            </a:r>
            <a:r>
              <a:rPr lang="en-US" sz="1540" dirty="0"/>
              <a:t>version of the problem?</a:t>
            </a:r>
          </a:p>
        </p:txBody>
      </p:sp>
      <p:sp>
        <p:nvSpPr>
          <p:cNvPr id="28" name="TextBox 27"/>
          <p:cNvSpPr txBox="1"/>
          <p:nvPr/>
        </p:nvSpPr>
        <p:spPr>
          <a:xfrm rot="21016768">
            <a:off x="-111163" y="12600632"/>
            <a:ext cx="34725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0" dirty="0"/>
              <a:t>Can you get your program working with </a:t>
            </a:r>
            <a:r>
              <a:rPr lang="en-US" sz="1760" dirty="0">
                <a:solidFill>
                  <a:schemeClr val="accent4">
                    <a:lumMod val="75000"/>
                  </a:schemeClr>
                </a:solidFill>
              </a:rPr>
              <a:t>fewer</a:t>
            </a:r>
            <a:r>
              <a:rPr lang="en-US" sz="1760" dirty="0"/>
              <a:t> </a:t>
            </a:r>
            <a:r>
              <a:rPr lang="en-US" sz="1760" dirty="0" smtClean="0"/>
              <a:t>inputs</a:t>
            </a:r>
            <a:r>
              <a:rPr lang="en-US" sz="1760" dirty="0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 rot="20985623">
            <a:off x="4394780" y="8478712"/>
            <a:ext cx="304894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80" dirty="0"/>
              <a:t>Describe the </a:t>
            </a:r>
            <a:r>
              <a:rPr lang="en-US" sz="3080" dirty="0">
                <a:solidFill>
                  <a:srgbClr val="FFC000"/>
                </a:solidFill>
              </a:rPr>
              <a:t>steps</a:t>
            </a:r>
            <a:r>
              <a:rPr lang="en-US" sz="3080" dirty="0"/>
              <a:t> in </a:t>
            </a:r>
            <a:endParaRPr lang="en-US" sz="3080" dirty="0" smtClean="0"/>
          </a:p>
          <a:p>
            <a:pPr algn="ctr"/>
            <a:r>
              <a:rPr lang="en-US" sz="3080" dirty="0" smtClean="0"/>
              <a:t>English</a:t>
            </a:r>
            <a:r>
              <a:rPr lang="en-US" sz="3080" dirty="0"/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 rot="20891172">
            <a:off x="4083036" y="12071330"/>
            <a:ext cx="3200117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80" dirty="0"/>
              <a:t>Can you write your program in </a:t>
            </a:r>
            <a:r>
              <a:rPr lang="en-US" sz="3080" dirty="0">
                <a:solidFill>
                  <a:srgbClr val="00B0F0"/>
                </a:solidFill>
              </a:rPr>
              <a:t>stages</a:t>
            </a:r>
            <a:r>
              <a:rPr lang="en-US" sz="3080" dirty="0"/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1533" y="13401917"/>
            <a:ext cx="2050112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0" dirty="0"/>
              <a:t>What are the different </a:t>
            </a:r>
            <a:r>
              <a:rPr lang="en-US" sz="1760" dirty="0">
                <a:solidFill>
                  <a:srgbClr val="FF0000"/>
                </a:solidFill>
              </a:rPr>
              <a:t>cases</a:t>
            </a:r>
            <a:r>
              <a:rPr lang="en-US" sz="1760" dirty="0"/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 rot="21099004">
            <a:off x="476487" y="16342891"/>
            <a:ext cx="17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Did you </a:t>
            </a:r>
            <a:r>
              <a:rPr lang="en-US" sz="2000" dirty="0">
                <a:solidFill>
                  <a:srgbClr val="00B0F0"/>
                </a:solidFill>
              </a:rPr>
              <a:t>test</a:t>
            </a:r>
            <a:r>
              <a:rPr lang="en-US" sz="2000" dirty="0"/>
              <a:t> </a:t>
            </a:r>
            <a:r>
              <a:rPr lang="en-US" sz="2000" dirty="0" smtClean="0"/>
              <a:t>all the cases?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 rot="21017674">
            <a:off x="5064879" y="15488273"/>
            <a:ext cx="205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were to start over, what would you do </a:t>
            </a:r>
            <a:r>
              <a:rPr lang="en-US" dirty="0">
                <a:solidFill>
                  <a:srgbClr val="0070C0"/>
                </a:solidFill>
              </a:rPr>
              <a:t>differently</a:t>
            </a:r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 rot="376699">
            <a:off x="2665401" y="16012050"/>
            <a:ext cx="205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Could you </a:t>
            </a:r>
            <a:r>
              <a:rPr lang="en-US" dirty="0">
                <a:solidFill>
                  <a:srgbClr val="00B050"/>
                </a:solidFill>
              </a:rPr>
              <a:t>explain</a:t>
            </a:r>
            <a:r>
              <a:rPr lang="en-US" dirty="0"/>
              <a:t> your program to someone else?</a:t>
            </a:r>
          </a:p>
        </p:txBody>
      </p:sp>
      <p:sp>
        <p:nvSpPr>
          <p:cNvPr id="35" name="TextBox 34"/>
          <p:cNvSpPr txBox="1"/>
          <p:nvPr/>
        </p:nvSpPr>
        <p:spPr>
          <a:xfrm rot="459156">
            <a:off x="172387" y="17750616"/>
            <a:ext cx="205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Did you </a:t>
            </a:r>
            <a:r>
              <a:rPr lang="en-US" dirty="0" smtClean="0"/>
              <a:t>include descriptive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20980779">
            <a:off x="2393212" y="18112422"/>
            <a:ext cx="2446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 your </a:t>
            </a:r>
            <a:r>
              <a:rPr lang="en-US" sz="2000" dirty="0" smtClean="0">
                <a:solidFill>
                  <a:srgbClr val="FF0000"/>
                </a:solidFill>
              </a:rPr>
              <a:t>names </a:t>
            </a:r>
            <a:r>
              <a:rPr lang="en-US" sz="2000" dirty="0" smtClean="0"/>
              <a:t>help the reader?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 rot="679826">
            <a:off x="714464" y="14938443"/>
            <a:ext cx="2050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can your solution be </a:t>
            </a:r>
            <a:r>
              <a:rPr lang="en-US" sz="2000" dirty="0">
                <a:solidFill>
                  <a:srgbClr val="FFFF00"/>
                </a:solidFill>
              </a:rPr>
              <a:t>improved</a:t>
            </a:r>
            <a:r>
              <a:rPr lang="en-US" sz="2000" dirty="0"/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 rot="447601">
            <a:off x="5108497" y="17263509"/>
            <a:ext cx="2050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Would this program be a good starting point to solve for </a:t>
            </a:r>
            <a:r>
              <a:rPr lang="en-US" dirty="0">
                <a:solidFill>
                  <a:schemeClr val="accent6"/>
                </a:solidFill>
              </a:rPr>
              <a:t>other problems</a:t>
            </a:r>
            <a:r>
              <a:rPr lang="en-US" dirty="0"/>
              <a:t>?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" y="9929238"/>
            <a:ext cx="987735" cy="73828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" y="322086"/>
            <a:ext cx="772114" cy="7721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68" y="14236984"/>
            <a:ext cx="881408" cy="88140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90" y="4889938"/>
            <a:ext cx="1116325" cy="9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100</TotalTime>
  <Words>222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Mesh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21</cp:revision>
  <dcterms:created xsi:type="dcterms:W3CDTF">2013-11-12T02:47:53Z</dcterms:created>
  <dcterms:modified xsi:type="dcterms:W3CDTF">2013-11-17T21:51:43Z</dcterms:modified>
</cp:coreProperties>
</file>