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0" r:id="rId4"/>
    <p:sldId id="259" r:id="rId5"/>
    <p:sldId id="263" r:id="rId6"/>
    <p:sldId id="261" r:id="rId7"/>
    <p:sldId id="270" r:id="rId8"/>
    <p:sldId id="272" r:id="rId9"/>
    <p:sldId id="271" r:id="rId10"/>
    <p:sldId id="269" r:id="rId11"/>
    <p:sldId id="267" r:id="rId12"/>
    <p:sldId id="275" r:id="rId13"/>
    <p:sldId id="274" r:id="rId14"/>
    <p:sldId id="277" r:id="rId15"/>
    <p:sldId id="27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DC94-F531-42C5-957C-72E7363F3D3D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D59-4366-4525-B8A0-E53F3D31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prep.schoolog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 – Basic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Javascript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Concepts that apply to many other programming languages</a:t>
            </a:r>
          </a:p>
          <a:p>
            <a:pPr lvl="1"/>
            <a:r>
              <a:rPr lang="en-US" dirty="0" smtClean="0"/>
              <a:t>How to create and style a web page</a:t>
            </a:r>
          </a:p>
          <a:p>
            <a:pPr lvl="1"/>
            <a:r>
              <a:rPr lang="en-US" dirty="0" smtClean="0"/>
              <a:t>Connecting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to a web page</a:t>
            </a:r>
          </a:p>
        </p:txBody>
      </p:sp>
    </p:spTree>
    <p:extLst>
      <p:ext uri="{BB962C8B-B14F-4D97-AF65-F5344CB8AC3E}">
        <p14:creationId xmlns:p14="http://schemas.microsoft.com/office/powerpoint/2010/main" val="28246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4591" y="3513576"/>
            <a:ext cx="4283887" cy="710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0525" y="3168701"/>
            <a:ext cx="223595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paragraph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18478" y="3394811"/>
            <a:ext cx="402048" cy="143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4053" y="3835625"/>
            <a:ext cx="2031101" cy="22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27201" y="3328910"/>
            <a:ext cx="219549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image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22209" y="3555020"/>
            <a:ext cx="604992" cy="2726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22" y="1554737"/>
            <a:ext cx="4900613" cy="4614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(6)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24531" y="3598871"/>
            <a:ext cx="599828" cy="658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7233" y="3536220"/>
            <a:ext cx="4241245" cy="647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0068" y="5047247"/>
            <a:ext cx="4157125" cy="724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77234" y="2783906"/>
            <a:ext cx="1996550" cy="164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70069" y="4508627"/>
            <a:ext cx="3566406" cy="38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77233" y="3010237"/>
            <a:ext cx="4241245" cy="469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7233" y="2588360"/>
            <a:ext cx="1996550" cy="164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70068" y="2797918"/>
            <a:ext cx="4640456" cy="532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562" y="1554737"/>
            <a:ext cx="4837202" cy="4555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20165" y="3853099"/>
            <a:ext cx="1996550" cy="164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20771" y="3598871"/>
            <a:ext cx="599828" cy="658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77234" y="2783906"/>
            <a:ext cx="1996550" cy="164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886689" y="5073107"/>
            <a:ext cx="599828" cy="658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7318" y="1690687"/>
            <a:ext cx="1463366" cy="184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7318" y="4384506"/>
            <a:ext cx="768885" cy="184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1849" y="1413561"/>
            <a:ext cx="268659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 tag for html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9802" y="1639671"/>
            <a:ext cx="402048" cy="143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5793" y="4476711"/>
            <a:ext cx="268659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 tag for html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1742254" y="4507111"/>
            <a:ext cx="513539" cy="1542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58163" y="3843579"/>
            <a:ext cx="2042100" cy="207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52531" y="3437616"/>
            <a:ext cx="31233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 tag for image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664597" y="3678924"/>
            <a:ext cx="464784" cy="16465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</a:t>
            </a:r>
            <a:r>
              <a:rPr lang="en-US" dirty="0" smtClean="0"/>
              <a:t>(</a:t>
            </a:r>
            <a:r>
              <a:rPr lang="en-US" dirty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6105" y="3831220"/>
            <a:ext cx="1458411" cy="219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50647" y="4320303"/>
            <a:ext cx="2686597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source attribute of </a:t>
            </a:r>
            <a:r>
              <a:rPr lang="en-US" smtClean="0">
                <a:solidFill>
                  <a:schemeClr val="bg1"/>
                </a:solidFill>
              </a:rPr>
              <a:t>the image </a:t>
            </a:r>
            <a:r>
              <a:rPr lang="en-US" dirty="0" smtClean="0">
                <a:solidFill>
                  <a:schemeClr val="bg1"/>
                </a:solidFill>
              </a:rPr>
              <a:t>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24759" y="4051139"/>
            <a:ext cx="325888" cy="2691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1.1.1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universityprep.schoology.com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page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web browser works (1)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748018" y="1853758"/>
            <a:ext cx="7443982" cy="34493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Uniform Resource Locator (</a:t>
            </a:r>
            <a:r>
              <a:rPr lang="en-US" b="1" dirty="0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http://www.universityprep.org/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b="1" dirty="0" smtClean="0"/>
              <a:t>protocol</a:t>
            </a:r>
            <a:r>
              <a:rPr lang="en-US" dirty="0" smtClean="0"/>
              <a:t> should I used to communicate?</a:t>
            </a:r>
          </a:p>
          <a:p>
            <a:pPr lvl="1"/>
            <a:r>
              <a:rPr lang="en-US" dirty="0" smtClean="0"/>
              <a:t>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Which computer(s) should I communicate with?</a:t>
            </a:r>
          </a:p>
          <a:p>
            <a:pPr lvl="1"/>
            <a:r>
              <a:rPr lang="en-US" dirty="0" smtClean="0"/>
              <a:t>www.universityprep.org</a:t>
            </a:r>
          </a:p>
          <a:p>
            <a:r>
              <a:rPr lang="en-US" dirty="0" smtClean="0"/>
              <a:t>What </a:t>
            </a:r>
            <a:r>
              <a:rPr lang="en-US" b="1" dirty="0" smtClean="0"/>
              <a:t>path </a:t>
            </a:r>
            <a:r>
              <a:rPr lang="en-US" dirty="0" smtClean="0"/>
              <a:t>am I interested in?</a:t>
            </a:r>
          </a:p>
          <a:p>
            <a:pPr lvl="1"/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894" y="2555307"/>
            <a:ext cx="3708748" cy="321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250" y="2555307"/>
            <a:ext cx="333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http://www.universityprep.org/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3" y="2924639"/>
            <a:ext cx="3267075" cy="26765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46346" y="1853758"/>
            <a:ext cx="4230713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77239" y="151879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laptop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4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web browser works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894" y="2555307"/>
            <a:ext cx="3708748" cy="321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249" y="2555307"/>
            <a:ext cx="32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http://www.universityprep.org/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24848" y="2643695"/>
            <a:ext cx="65750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b="1" dirty="0"/>
              <a:t>http</a:t>
            </a:r>
            <a:r>
              <a:rPr lang="en-US" b="1" dirty="0" smtClean="0"/>
              <a:t>://www.universityprep.org/z_img/logo-uprep.png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&lt;</a:t>
            </a:r>
            <a:r>
              <a:rPr lang="en-US" dirty="0" smtClean="0"/>
              <a:t>div </a:t>
            </a:r>
            <a:r>
              <a:rPr lang="en-US" dirty="0"/>
              <a:t>style="background-color:#a07ffe"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/>
              <a:t>Today is a NO SCHOOL DAY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465" y="227436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97467" y="1896016"/>
            <a:ext cx="6806852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346" y="1853758"/>
            <a:ext cx="4230713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7239" y="151879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laptop</a:t>
            </a:r>
            <a:endParaRPr lang="en-US" b="1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65606"/>
              </p:ext>
            </p:extLst>
          </p:nvPr>
        </p:nvGraphicFramePr>
        <p:xfrm>
          <a:off x="679054" y="2937071"/>
          <a:ext cx="3254119" cy="275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Image" r:id="rId3" imgW="4355280" imgH="3567960" progId="Photoshop.Image.13">
                  <p:embed/>
                </p:oleObj>
              </mc:Choice>
              <mc:Fallback>
                <p:oleObj name="Image" r:id="rId3" imgW="4355280" imgH="3567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054" y="2937071"/>
                        <a:ext cx="3254119" cy="2757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Arrow 34"/>
          <p:cNvSpPr/>
          <p:nvPr/>
        </p:nvSpPr>
        <p:spPr>
          <a:xfrm>
            <a:off x="4559474" y="2274363"/>
            <a:ext cx="712941" cy="65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4521896" y="4818160"/>
            <a:ext cx="712941" cy="65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76" y="5843468"/>
            <a:ext cx="1838325" cy="466725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1213945" y="4477407"/>
            <a:ext cx="996899" cy="1380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5313" y="2937071"/>
            <a:ext cx="3256685" cy="2664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72037" y="1518790"/>
            <a:ext cx="26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www.universityprep.org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63271" y="5161997"/>
            <a:ext cx="361321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Hypertext Markup Language (HTML)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472037" y="4574163"/>
            <a:ext cx="491233" cy="6123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/>
      <p:bldP spid="35" grpId="0" animBg="1"/>
      <p:bldP spid="3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web browser works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894" y="2555307"/>
            <a:ext cx="3708748" cy="321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249" y="2555307"/>
            <a:ext cx="33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http://www.universityprep.org/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97467" y="1896016"/>
            <a:ext cx="6806852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346" y="1853758"/>
            <a:ext cx="4230713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7239" y="151879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laptop</a:t>
            </a:r>
            <a:endParaRPr lang="en-US" b="1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679054" y="2937071"/>
          <a:ext cx="3254119" cy="275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Image" r:id="rId3" imgW="4355280" imgH="3567960" progId="Photoshop.Image.13">
                  <p:embed/>
                </p:oleObj>
              </mc:Choice>
              <mc:Fallback>
                <p:oleObj name="Image" r:id="rId3" imgW="4355280" imgH="3567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054" y="2937071"/>
                        <a:ext cx="3254119" cy="2757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Arrow 34"/>
          <p:cNvSpPr/>
          <p:nvPr/>
        </p:nvSpPr>
        <p:spPr>
          <a:xfrm>
            <a:off x="4559474" y="2274363"/>
            <a:ext cx="712941" cy="65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4521896" y="3183176"/>
            <a:ext cx="712941" cy="65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20465" y="2274363"/>
            <a:ext cx="2368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z_img</a:t>
            </a:r>
            <a:r>
              <a:rPr lang="en-US" dirty="0" smtClean="0"/>
              <a:t>/logo-uprep.png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59046"/>
              </p:ext>
            </p:extLst>
          </p:nvPr>
        </p:nvGraphicFramePr>
        <p:xfrm>
          <a:off x="5394323" y="2739973"/>
          <a:ext cx="69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Image" r:id="rId5" imgW="698400" imgH="698400" progId="Photoshop.Image.13">
                  <p:embed/>
                </p:oleObj>
              </mc:Choice>
              <mc:Fallback>
                <p:oleObj name="Image" r:id="rId5" imgW="698400" imgH="698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4323" y="2739973"/>
                        <a:ext cx="698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18156"/>
              </p:ext>
            </p:extLst>
          </p:nvPr>
        </p:nvGraphicFramePr>
        <p:xfrm>
          <a:off x="874915" y="3011544"/>
          <a:ext cx="501721" cy="50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Image" r:id="rId7" imgW="698400" imgH="698400" progId="Photoshop.Image.13">
                  <p:embed/>
                </p:oleObj>
              </mc:Choice>
              <mc:Fallback>
                <p:oleObj name="Image" r:id="rId7" imgW="698400" imgH="698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915" y="3011544"/>
                        <a:ext cx="501721" cy="501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72037" y="1518790"/>
            <a:ext cx="26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www.universityprep.org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2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web browser works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894" y="2555307"/>
            <a:ext cx="3708748" cy="321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250" y="2555307"/>
            <a:ext cx="333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http://www.universityprep.org/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3" y="2924639"/>
            <a:ext cx="3267075" cy="26765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97467" y="1896016"/>
            <a:ext cx="6806852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346" y="1853758"/>
            <a:ext cx="4230713" cy="460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7239" y="1518790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your laptop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5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7318" y="1497026"/>
            <a:ext cx="1452201" cy="209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3629" y="1321356"/>
            <a:ext cx="372460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version of the HTML language is this document written in?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4" idx="3"/>
          </p:cNvCxnSpPr>
          <p:nvPr/>
        </p:nvCxnSpPr>
        <p:spPr>
          <a:xfrm flipH="1">
            <a:off x="2419519" y="1563650"/>
            <a:ext cx="734110" cy="382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7317" y="1731786"/>
            <a:ext cx="4951162" cy="2837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0526" y="1690688"/>
            <a:ext cx="223595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html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18479" y="1916798"/>
            <a:ext cx="402048" cy="143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HTML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081" y="2419335"/>
            <a:ext cx="4809515" cy="1974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49643" y="2349774"/>
            <a:ext cx="223595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body element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47596" y="2575884"/>
            <a:ext cx="402048" cy="143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301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Image</vt:lpstr>
      <vt:lpstr>Unit 1 – Basic Programming Concepts</vt:lpstr>
      <vt:lpstr>Web page basics</vt:lpstr>
      <vt:lpstr>How a web browser works (1)</vt:lpstr>
      <vt:lpstr>How a web browser works (2)</vt:lpstr>
      <vt:lpstr>How a web browser works (3)</vt:lpstr>
      <vt:lpstr>How a web browser works (4)</vt:lpstr>
      <vt:lpstr>A closer look at HTML (1)</vt:lpstr>
      <vt:lpstr>A closer look at HTML (2)</vt:lpstr>
      <vt:lpstr>A closer look at HTML (3)</vt:lpstr>
      <vt:lpstr>A closer look at HTML (4)</vt:lpstr>
      <vt:lpstr>A closer look at HTML (5)</vt:lpstr>
      <vt:lpstr>A closer look at HTML (6)</vt:lpstr>
      <vt:lpstr>A closer look at HTML (7)</vt:lpstr>
      <vt:lpstr>A closer look at HTML (8)</vt:lpstr>
      <vt:lpstr>A closer look at HTML (9)</vt:lpstr>
      <vt:lpstr>Exercise 1.1.1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basics</dc:title>
  <dc:creator>Erik Christensen</dc:creator>
  <cp:lastModifiedBy>Erik Christensen</cp:lastModifiedBy>
  <cp:revision>97</cp:revision>
  <dcterms:created xsi:type="dcterms:W3CDTF">2013-08-08T16:54:57Z</dcterms:created>
  <dcterms:modified xsi:type="dcterms:W3CDTF">2013-09-06T07:28:30Z</dcterms:modified>
</cp:coreProperties>
</file>