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3" r:id="rId4"/>
    <p:sldId id="264" r:id="rId5"/>
    <p:sldId id="269" r:id="rId6"/>
    <p:sldId id="265" r:id="rId7"/>
    <p:sldId id="273" r:id="rId8"/>
    <p:sldId id="271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1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53F6-48B3-413C-A078-B2D715F0057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930C-AB5C-4E21-A90F-16D379CB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all the files in same folder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737"/>
            <a:ext cx="7607085" cy="417818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8392" y="3251599"/>
            <a:ext cx="1828799" cy="36256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191" y="3290998"/>
            <a:ext cx="140049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files in same folder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>
            <a:off x="7402643" y="3614164"/>
            <a:ext cx="1564548" cy="17452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813529" cy="49507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Put semicolons at the end of each statement</a:t>
            </a:r>
            <a:endParaRPr lang="en-US" sz="4000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5252698" y="3639602"/>
            <a:ext cx="1653428" cy="41613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6126" y="3732573"/>
            <a:ext cx="246647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 a semicolon after each statement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822320" y="4055739"/>
            <a:ext cx="4083806" cy="11720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532184" y="4055739"/>
            <a:ext cx="3373942" cy="20880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375"/>
            <a:ext cx="4927863" cy="314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08" y="1690687"/>
            <a:ext cx="4478857" cy="314600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Define the variables you need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4928" y="2779295"/>
            <a:ext cx="983366" cy="21825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1265" y="4922602"/>
            <a:ext cx="306805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Define each variable you need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3549317" y="2634918"/>
            <a:ext cx="3324977" cy="24723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right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file name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42729" cy="446531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4303060" y="3711943"/>
            <a:ext cx="621948" cy="9122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5008" y="4439505"/>
            <a:ext cx="258982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 name </a:t>
            </a:r>
            <a:r>
              <a:rPr lang="en-US" dirty="0" smtClean="0">
                <a:solidFill>
                  <a:schemeClr val="bg1"/>
                </a:solidFill>
              </a:rPr>
              <a:t>should </a:t>
            </a:r>
            <a:r>
              <a:rPr lang="en-US" dirty="0" smtClean="0">
                <a:solidFill>
                  <a:schemeClr val="bg1"/>
                </a:solidFill>
              </a:rPr>
              <a:t>match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022277" y="4624171"/>
            <a:ext cx="2902731" cy="7186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689"/>
            <a:ext cx="8392786" cy="466734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spaces in file names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57102" y="5453438"/>
            <a:ext cx="1331640" cy="220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8742" y="5268772"/>
            <a:ext cx="262245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Avoid spaces in file names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87829"/>
            <a:ext cx="7860715" cy="484744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 right function when page loads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63193" y="4131978"/>
            <a:ext cx="900332" cy="49236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217459" y="5004167"/>
            <a:ext cx="2246067" cy="9428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3525" y="4517554"/>
            <a:ext cx="2426627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Should match name of one of the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178"/>
            <a:ext cx="6286500" cy="482641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 functions you need to run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316512" y="3441684"/>
            <a:ext cx="900332" cy="4923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216400" y="4313873"/>
            <a:ext cx="2000447" cy="12487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6844" y="3827260"/>
            <a:ext cx="258425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Make sure you call  all the functions you need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00908" cy="33986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 a parameter for each value a function expects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51718" y="2550432"/>
            <a:ext cx="1564858" cy="4658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310971" y="3042794"/>
            <a:ext cx="1105605" cy="10201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6575" y="2719629"/>
            <a:ext cx="34727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Calling with two values?   Then you need two parameters.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91456" cy="344679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order of parameters matters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98915" y="2648303"/>
            <a:ext cx="1841259" cy="36794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034569" y="3016251"/>
            <a:ext cx="1105605" cy="10201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0174" y="2490756"/>
            <a:ext cx="347277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first value is used for the first parameter, the second value is for the second, and so 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113223" cy="327835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Return a value if your function has an output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49339" y="3016252"/>
            <a:ext cx="1653429" cy="3136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2768" y="3109225"/>
            <a:ext cx="492091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 to use return if function has an 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73362" cy="35791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the value returned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822318" y="4508167"/>
            <a:ext cx="1653429" cy="3136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75747" y="4601140"/>
            <a:ext cx="386213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 to use the value returned by a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Put all the files in same folder</vt:lpstr>
      <vt:lpstr>Use the right Javascript file name</vt:lpstr>
      <vt:lpstr>Avoid spaces in file names</vt:lpstr>
      <vt:lpstr>Call the right function when page loads</vt:lpstr>
      <vt:lpstr>Call the functions you need to run</vt:lpstr>
      <vt:lpstr>Add a parameter for each value a function expects</vt:lpstr>
      <vt:lpstr>The order of parameters matters</vt:lpstr>
      <vt:lpstr>Return a value if your function has an output</vt:lpstr>
      <vt:lpstr>Use the value returned</vt:lpstr>
      <vt:lpstr>Put semicolons at the end of each statement</vt:lpstr>
      <vt:lpstr>Define the variables you need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Javascript to a Page</dc:title>
  <dc:creator>Erik Christensen</dc:creator>
  <cp:lastModifiedBy>Erik Christensen</cp:lastModifiedBy>
  <cp:revision>40</cp:revision>
  <dcterms:created xsi:type="dcterms:W3CDTF">2013-09-19T00:55:00Z</dcterms:created>
  <dcterms:modified xsi:type="dcterms:W3CDTF">2013-09-19T03:56:33Z</dcterms:modified>
</cp:coreProperties>
</file>