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3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5DC4-3460-4F25-BA6F-965DF49C3939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Functions, Variables, and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3"/>
          <p:cNvSpPr txBox="1">
            <a:spLocks/>
          </p:cNvSpPr>
          <p:nvPr/>
        </p:nvSpPr>
        <p:spPr>
          <a:xfrm>
            <a:off x="842683" y="369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and Data Structures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Has a well-defined sequence of steps for computing an answer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What data is needed by the algorithm?  (input data)</a:t>
            </a:r>
          </a:p>
          <a:p>
            <a:pPr lvl="1"/>
            <a:r>
              <a:rPr lang="en-US" dirty="0" smtClean="0"/>
              <a:t>What data is produced by the algorithm? (output data)</a:t>
            </a:r>
          </a:p>
          <a:p>
            <a:pPr lvl="1"/>
            <a:r>
              <a:rPr lang="en-US" dirty="0" smtClean="0"/>
              <a:t>What data </a:t>
            </a:r>
            <a:r>
              <a:rPr lang="en-US" smtClean="0"/>
              <a:t>is </a:t>
            </a:r>
            <a:r>
              <a:rPr lang="en-US" smtClean="0"/>
              <a:t>needed </a:t>
            </a:r>
            <a:r>
              <a:rPr lang="en-US" dirty="0" smtClean="0"/>
              <a:t>by the algorithm when it is working? (temporary data)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78686" y="492836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0241" y="4559035"/>
            <a:ext cx="1276141" cy="46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7620" y="492836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outputdata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3838" y="4605481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4660" y="4837931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5756" y="4625017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65401" y="4785791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5047" y="4766255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87812" y="4673470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7322" y="4785791"/>
            <a:ext cx="351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5637" y="4795279"/>
            <a:ext cx="351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96324" y="5090688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97996" y="5215997"/>
            <a:ext cx="118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temporary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511943" y="5135589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183523" y="1484429"/>
            <a:ext cx="1309563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Functions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2754741" y="1809501"/>
            <a:ext cx="428782" cy="21249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57333" y="1652525"/>
            <a:ext cx="130907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Statements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219640" y="1969858"/>
            <a:ext cx="537693" cy="4116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6504" y="4927029"/>
            <a:ext cx="1104159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Variables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>
          <a:xfrm flipV="1">
            <a:off x="868584" y="4487159"/>
            <a:ext cx="290913" cy="4398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11943" y="2365362"/>
            <a:ext cx="723694" cy="24586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957540" y="843240"/>
            <a:ext cx="147869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(In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45" grpId="0" animBg="1"/>
      <p:bldP spid="66" grpId="0" animBg="1"/>
      <p:bldP spid="68" grpId="0" animBg="1"/>
      <p:bldP spid="71" grpId="0" animBg="1"/>
      <p:bldP spid="78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 Velvet Cupcakes with Cream Cheese Frosting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Ingredients (</a:t>
            </a:r>
            <a:r>
              <a:rPr lang="en-US" sz="4400" dirty="0" smtClean="0">
                <a:solidFill>
                  <a:srgbClr val="FF0000"/>
                </a:solidFill>
              </a:rPr>
              <a:t>inputs</a:t>
            </a:r>
            <a:r>
              <a:rPr lang="en-US" sz="4400" dirty="0" smtClean="0"/>
              <a:t>)</a:t>
            </a:r>
          </a:p>
          <a:p>
            <a:pPr lvl="1"/>
            <a:r>
              <a:rPr lang="en-US" dirty="0"/>
              <a:t>2 1/2 cups all-purpose flour </a:t>
            </a:r>
          </a:p>
          <a:p>
            <a:pPr lvl="1"/>
            <a:r>
              <a:rPr lang="en-US" dirty="0"/>
              <a:t>1 1/2 cups sugar </a:t>
            </a:r>
          </a:p>
          <a:p>
            <a:pPr lvl="1"/>
            <a:r>
              <a:rPr lang="en-US" dirty="0"/>
              <a:t>1 teaspoon baking soda </a:t>
            </a:r>
          </a:p>
          <a:p>
            <a:pPr lvl="1"/>
            <a:r>
              <a:rPr lang="en-US" dirty="0"/>
              <a:t>1 teaspoon salt </a:t>
            </a:r>
          </a:p>
          <a:p>
            <a:pPr lvl="1"/>
            <a:r>
              <a:rPr lang="en-US" dirty="0"/>
              <a:t>1 teaspoon cocoa powder </a:t>
            </a:r>
          </a:p>
          <a:p>
            <a:pPr lvl="1"/>
            <a:r>
              <a:rPr lang="en-US" dirty="0"/>
              <a:t>1 1/2 cups vegetable oil </a:t>
            </a:r>
          </a:p>
          <a:p>
            <a:pPr lvl="1"/>
            <a:r>
              <a:rPr lang="en-US" dirty="0"/>
              <a:t>1 cup buttermilk, room temperature </a:t>
            </a:r>
          </a:p>
          <a:p>
            <a:pPr lvl="1"/>
            <a:r>
              <a:rPr lang="en-US" dirty="0"/>
              <a:t>2 large eggs, room temperature </a:t>
            </a:r>
          </a:p>
          <a:p>
            <a:pPr lvl="1"/>
            <a:r>
              <a:rPr lang="en-US" dirty="0"/>
              <a:t>2 tablespoons red food coloring </a:t>
            </a:r>
          </a:p>
          <a:p>
            <a:pPr lvl="1"/>
            <a:r>
              <a:rPr lang="en-US" dirty="0"/>
              <a:t>1 teaspoon white distilled vinegar </a:t>
            </a:r>
          </a:p>
          <a:p>
            <a:pPr lvl="1"/>
            <a:r>
              <a:rPr lang="en-US" dirty="0"/>
              <a:t>1 teaspoon vanilla extract </a:t>
            </a:r>
            <a:endParaRPr lang="en-US" dirty="0" smtClean="0"/>
          </a:p>
          <a:p>
            <a:pPr lvl="1"/>
            <a:r>
              <a:rPr lang="en-US" dirty="0"/>
              <a:t>pound cream cheese, softened </a:t>
            </a:r>
          </a:p>
          <a:p>
            <a:pPr lvl="1"/>
            <a:r>
              <a:rPr lang="en-US" dirty="0"/>
              <a:t>2 sticks butter, softened </a:t>
            </a:r>
          </a:p>
          <a:p>
            <a:pPr lvl="1"/>
            <a:r>
              <a:rPr lang="en-US" dirty="0"/>
              <a:t>1 teaspoon vanilla extract </a:t>
            </a:r>
          </a:p>
          <a:p>
            <a:pPr lvl="1"/>
            <a:r>
              <a:rPr lang="en-US" dirty="0"/>
              <a:t>4 cups sifted confectioners' sugar </a:t>
            </a:r>
          </a:p>
          <a:p>
            <a:pPr lvl="1"/>
            <a:r>
              <a:rPr lang="en-US" dirty="0"/>
              <a:t>Chopped pecans and fresh raspberries or strawberries, for </a:t>
            </a:r>
            <a:r>
              <a:rPr lang="en-US" dirty="0" smtClean="0"/>
              <a:t>garnish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Directions (</a:t>
            </a:r>
            <a:r>
              <a:rPr lang="en-US" sz="4400" dirty="0" smtClean="0">
                <a:solidFill>
                  <a:srgbClr val="FF0000"/>
                </a:solidFill>
              </a:rPr>
              <a:t>steps</a:t>
            </a:r>
            <a:r>
              <a:rPr lang="en-US" sz="4400" dirty="0" smtClean="0"/>
              <a:t>)</a:t>
            </a:r>
          </a:p>
          <a:p>
            <a:pPr lvl="1"/>
            <a:r>
              <a:rPr lang="en-US" dirty="0"/>
              <a:t>Preheat the oven to 350 degrees F. Line 2 (12-cup) muffin pans with cupcake papers. </a:t>
            </a:r>
            <a:endParaRPr lang="en-US" dirty="0" smtClean="0"/>
          </a:p>
          <a:p>
            <a:pPr lvl="1"/>
            <a:r>
              <a:rPr lang="en-US" dirty="0"/>
              <a:t>In a medium mixing bowl, sift together the flour, sugar, baking soda, salt, and cocoa </a:t>
            </a:r>
            <a:r>
              <a:rPr lang="en-US" dirty="0" smtClean="0"/>
              <a:t>powder</a:t>
            </a:r>
          </a:p>
          <a:p>
            <a:pPr lvl="1"/>
            <a:r>
              <a:rPr lang="en-US" dirty="0"/>
              <a:t>In a large bowl gently beat together the oil, buttermilk, eggs, food coloring, vinegar, and vanilla with a handheld electric mixer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Add the sifted dry ingredients to the wet and mix until smooth and thoroughly combined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Divide the batter evenly among the cupcake tins about 2/3 filled. </a:t>
            </a:r>
            <a:endParaRPr lang="en-US" dirty="0" smtClean="0"/>
          </a:p>
          <a:p>
            <a:pPr lvl="1"/>
            <a:r>
              <a:rPr lang="en-US" dirty="0"/>
              <a:t>Bake in oven for about 20 to 22 minutes, turning the pans once, half way through. </a:t>
            </a:r>
            <a:endParaRPr lang="en-US" dirty="0" smtClean="0"/>
          </a:p>
          <a:p>
            <a:pPr lvl="1"/>
            <a:r>
              <a:rPr lang="en-US" dirty="0"/>
              <a:t>Test the cupcakes with a toothpick for doneness. Remove from oven and cool completely before frosting. </a:t>
            </a:r>
            <a:endParaRPr lang="en-US" dirty="0" smtClean="0"/>
          </a:p>
          <a:p>
            <a:pPr lvl="1"/>
            <a:r>
              <a:rPr lang="en-US" dirty="0"/>
              <a:t>In a large mixing bowl, beat the cream cheese, butter and vanilla together until smooth. </a:t>
            </a:r>
            <a:endParaRPr lang="en-US" dirty="0" smtClean="0"/>
          </a:p>
          <a:p>
            <a:pPr lvl="1"/>
            <a:r>
              <a:rPr lang="en-US" dirty="0"/>
              <a:t>Add the sugar and on low speed, beat until incorporated. Increase the speed to high and mix until very light and fluffy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Garnish with chopped pecans and a fresh raspberry or strawberry. </a:t>
            </a:r>
            <a:endParaRPr lang="en-US" dirty="0" smtClean="0"/>
          </a:p>
          <a:p>
            <a:pPr lvl="1"/>
            <a:r>
              <a:rPr lang="en-US" dirty="0"/>
              <a:t>Cook's Note: Frost the cupcakes with a butter knife or pipe it on with a big star tip.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99" y="365125"/>
            <a:ext cx="1701957" cy="1325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95068" y="6435627"/>
            <a:ext cx="55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[Sources: www.foodnetwork.com, office.com]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02" y="1193657"/>
            <a:ext cx="996529" cy="75555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473179" y="1566961"/>
            <a:ext cx="126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 Velvet Cupcakes with Cream Cheese Frosting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Ingredients (</a:t>
            </a:r>
            <a:r>
              <a:rPr lang="en-US" sz="4400" dirty="0" smtClean="0">
                <a:solidFill>
                  <a:srgbClr val="FF0000"/>
                </a:solidFill>
              </a:rPr>
              <a:t>inputs</a:t>
            </a:r>
            <a:r>
              <a:rPr lang="en-US" sz="4400" dirty="0" smtClean="0"/>
              <a:t>)</a:t>
            </a:r>
          </a:p>
          <a:p>
            <a:pPr lvl="1"/>
            <a:r>
              <a:rPr lang="en-US" sz="3600" dirty="0" smtClean="0"/>
              <a:t>Red Velvet Cupcakes</a:t>
            </a:r>
          </a:p>
          <a:p>
            <a:pPr lvl="2"/>
            <a:r>
              <a:rPr lang="en-US" dirty="0" smtClean="0"/>
              <a:t>2 1/2 cups all-purpose flour </a:t>
            </a:r>
          </a:p>
          <a:p>
            <a:pPr lvl="2"/>
            <a:r>
              <a:rPr lang="en-US" dirty="0" smtClean="0"/>
              <a:t>1 1/2 cups sugar </a:t>
            </a:r>
          </a:p>
          <a:p>
            <a:pPr lvl="2"/>
            <a:r>
              <a:rPr lang="en-US" dirty="0" smtClean="0"/>
              <a:t>1 teaspoon baking soda </a:t>
            </a:r>
          </a:p>
          <a:p>
            <a:pPr lvl="2"/>
            <a:r>
              <a:rPr lang="en-US" dirty="0" smtClean="0"/>
              <a:t>1 teaspoon salt </a:t>
            </a:r>
          </a:p>
          <a:p>
            <a:pPr lvl="2"/>
            <a:r>
              <a:rPr lang="en-US" dirty="0" smtClean="0"/>
              <a:t>1 teaspoon cocoa powder </a:t>
            </a:r>
          </a:p>
          <a:p>
            <a:pPr lvl="2"/>
            <a:r>
              <a:rPr lang="en-US" dirty="0" smtClean="0"/>
              <a:t>1 1/2 cups vegetable oil </a:t>
            </a:r>
          </a:p>
          <a:p>
            <a:pPr lvl="2"/>
            <a:r>
              <a:rPr lang="en-US" dirty="0" smtClean="0"/>
              <a:t>1 cup buttermilk, room temperature </a:t>
            </a:r>
          </a:p>
          <a:p>
            <a:pPr lvl="2"/>
            <a:r>
              <a:rPr lang="en-US" dirty="0" smtClean="0"/>
              <a:t>2 large eggs, room temperature </a:t>
            </a:r>
          </a:p>
          <a:p>
            <a:pPr lvl="2"/>
            <a:r>
              <a:rPr lang="en-US" dirty="0" smtClean="0"/>
              <a:t>2 tablespoons red food coloring </a:t>
            </a:r>
          </a:p>
          <a:p>
            <a:pPr lvl="2"/>
            <a:r>
              <a:rPr lang="en-US" dirty="0" smtClean="0"/>
              <a:t>1 teaspoon white distilled vinegar </a:t>
            </a:r>
          </a:p>
          <a:p>
            <a:pPr lvl="2"/>
            <a:r>
              <a:rPr lang="en-US" dirty="0" smtClean="0"/>
              <a:t>1 teaspoon vanilla extract </a:t>
            </a:r>
          </a:p>
          <a:p>
            <a:pPr lvl="1"/>
            <a:r>
              <a:rPr lang="en-US" sz="3600" dirty="0" smtClean="0"/>
              <a:t>Cream Cheese Frosting</a:t>
            </a:r>
          </a:p>
          <a:p>
            <a:pPr lvl="2"/>
            <a:r>
              <a:rPr lang="en-US" dirty="0" smtClean="0"/>
              <a:t>1 pound cream cheese, softened </a:t>
            </a:r>
          </a:p>
          <a:p>
            <a:pPr lvl="2"/>
            <a:r>
              <a:rPr lang="en-US" dirty="0" smtClean="0"/>
              <a:t>2 sticks butter, softened </a:t>
            </a:r>
          </a:p>
          <a:p>
            <a:pPr lvl="2"/>
            <a:r>
              <a:rPr lang="en-US" dirty="0" smtClean="0"/>
              <a:t>1 teaspoon vanilla extract </a:t>
            </a:r>
          </a:p>
          <a:p>
            <a:pPr lvl="2"/>
            <a:r>
              <a:rPr lang="en-US" dirty="0" smtClean="0"/>
              <a:t>4 cups sifted confectioners' sugar </a:t>
            </a:r>
          </a:p>
          <a:p>
            <a:pPr lvl="2"/>
            <a:r>
              <a:rPr lang="en-US" dirty="0" smtClean="0"/>
              <a:t>Chopped pecans and fresh raspberries or strawberries, for garnish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Directions (</a:t>
            </a:r>
            <a:r>
              <a:rPr lang="en-US" sz="4400" dirty="0" smtClean="0">
                <a:solidFill>
                  <a:srgbClr val="FF0000"/>
                </a:solidFill>
              </a:rPr>
              <a:t>steps</a:t>
            </a:r>
            <a:r>
              <a:rPr lang="en-US" sz="4400" dirty="0" smtClean="0"/>
              <a:t>)</a:t>
            </a:r>
          </a:p>
          <a:p>
            <a:pPr lvl="1"/>
            <a:r>
              <a:rPr lang="en-US" sz="3600" dirty="0"/>
              <a:t>Red Velvet </a:t>
            </a:r>
            <a:r>
              <a:rPr lang="en-US" sz="3600" dirty="0" smtClean="0"/>
              <a:t>Cupcakes</a:t>
            </a:r>
          </a:p>
          <a:p>
            <a:pPr lvl="2"/>
            <a:r>
              <a:rPr lang="en-US" dirty="0" smtClean="0"/>
              <a:t>Preheat the oven to 350 degrees F. Line 2 (12-cup) muffin pans with cupcake papers. </a:t>
            </a:r>
          </a:p>
          <a:p>
            <a:pPr lvl="2"/>
            <a:r>
              <a:rPr lang="en-US" dirty="0" smtClean="0"/>
              <a:t>In a medium mixing bowl, sift together the flour, sugar, baking soda, salt, and cocoa powder</a:t>
            </a:r>
          </a:p>
          <a:p>
            <a:pPr lvl="2"/>
            <a:r>
              <a:rPr lang="en-US" dirty="0" smtClean="0"/>
              <a:t>In a large bowl gently beat together the oil, buttermilk, eggs, food coloring, vinegar, and vanilla with a handheld electric mixer.</a:t>
            </a:r>
          </a:p>
          <a:p>
            <a:pPr lvl="2"/>
            <a:r>
              <a:rPr lang="en-US" dirty="0" smtClean="0"/>
              <a:t>Add the sifted dry ingredients to the wet and mix until smooth and thoroughly combined.</a:t>
            </a:r>
          </a:p>
          <a:p>
            <a:pPr lvl="2"/>
            <a:r>
              <a:rPr lang="en-US" dirty="0" smtClean="0"/>
              <a:t>Divide the batter evenly among the cupcake tins about 2/3 filled. </a:t>
            </a:r>
          </a:p>
          <a:p>
            <a:pPr lvl="2"/>
            <a:r>
              <a:rPr lang="en-US" dirty="0" smtClean="0"/>
              <a:t>Bake in oven for about 20 to 22 minutes, turning the pans once, half way through. </a:t>
            </a:r>
          </a:p>
          <a:p>
            <a:pPr lvl="2"/>
            <a:r>
              <a:rPr lang="en-US" dirty="0" smtClean="0"/>
              <a:t>Test the cupcakes with a toothpick for doneness. Remove from oven and cool completely before frosting. </a:t>
            </a:r>
          </a:p>
          <a:p>
            <a:pPr lvl="1"/>
            <a:r>
              <a:rPr lang="en-US" sz="3600" dirty="0"/>
              <a:t>Cream Cheese </a:t>
            </a:r>
            <a:r>
              <a:rPr lang="en-US" sz="3600" dirty="0" smtClean="0"/>
              <a:t>Frosting</a:t>
            </a:r>
          </a:p>
          <a:p>
            <a:pPr lvl="2"/>
            <a:r>
              <a:rPr lang="en-US" dirty="0" smtClean="0"/>
              <a:t>In a large mixing bowl, beat the cream cheese, butter and vanilla together until smooth. </a:t>
            </a:r>
          </a:p>
          <a:p>
            <a:pPr lvl="2"/>
            <a:r>
              <a:rPr lang="en-US" dirty="0" smtClean="0"/>
              <a:t>Add the sugar and on low speed, beat until incorporated. Increase the speed to high and mix until very light and fluffy.</a:t>
            </a:r>
          </a:p>
          <a:p>
            <a:pPr lvl="2"/>
            <a:r>
              <a:rPr lang="en-US" dirty="0" smtClean="0"/>
              <a:t>Garnish with chopped pecans and a fresh raspberry or strawberry. </a:t>
            </a:r>
          </a:p>
          <a:p>
            <a:pPr lvl="2"/>
            <a:r>
              <a:rPr lang="en-US" dirty="0" smtClean="0"/>
              <a:t>Cook's Note: Frost the cupcakes with a butter knife or pipe it on with a big star tip. 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99" y="365125"/>
            <a:ext cx="1701957" cy="13255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90178" y="2455031"/>
            <a:ext cx="1910883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the cupcakes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775572" y="2639697"/>
            <a:ext cx="714606" cy="2328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6401061" y="2639697"/>
            <a:ext cx="584201" cy="1550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47913" y="4516528"/>
            <a:ext cx="165178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the frosting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99697" y="4701194"/>
            <a:ext cx="572092" cy="1846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3879270" y="4701194"/>
            <a:ext cx="668643" cy="1846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851" y="5853797"/>
            <a:ext cx="3003615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One recipe with two parts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(also recipes)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29" y="4898855"/>
            <a:ext cx="996529" cy="75555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73179" y="1566961"/>
            <a:ext cx="126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71" y="2848048"/>
            <a:ext cx="996529" cy="7555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495068" y="6435627"/>
            <a:ext cx="55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[Sources: www.foodnetwork.com, office.com]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0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Carrot Cake Cupcakes</a:t>
            </a:r>
            <a:r>
              <a:rPr lang="en-US" sz="3600" dirty="0" smtClean="0"/>
              <a:t> with Cream Cheese Frosting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Ingredients (</a:t>
            </a:r>
            <a:r>
              <a:rPr lang="en-US" sz="4400" dirty="0" smtClean="0">
                <a:solidFill>
                  <a:srgbClr val="FF0000"/>
                </a:solidFill>
              </a:rPr>
              <a:t>inputs</a:t>
            </a:r>
            <a:r>
              <a:rPr lang="en-US" sz="4400" dirty="0" smtClean="0"/>
              <a:t>)</a:t>
            </a:r>
          </a:p>
          <a:p>
            <a:pPr lvl="1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Carrot Cake Cupcakes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cups sugar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1/3 cups vegetable oil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teaspoon pure vanilla extract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extra-large eggs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cups all-purpose flour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teaspoons ground cinnamon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teaspoons baking soda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1/2 teaspoons kosher salt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cups grated carrots (less than 1 pound)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cup raisins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cup chopped walnuts </a:t>
            </a:r>
          </a:p>
          <a:p>
            <a:pPr lvl="1"/>
            <a:r>
              <a:rPr lang="en-US" sz="3600" dirty="0" smtClean="0"/>
              <a:t>Cream Cheese Frosting</a:t>
            </a:r>
          </a:p>
          <a:p>
            <a:pPr lvl="2"/>
            <a:r>
              <a:rPr lang="en-US" dirty="0" smtClean="0"/>
              <a:t>1 pound cream cheese, softened </a:t>
            </a:r>
          </a:p>
          <a:p>
            <a:pPr lvl="2"/>
            <a:r>
              <a:rPr lang="en-US" dirty="0" smtClean="0"/>
              <a:t>2 sticks butter, softened </a:t>
            </a:r>
          </a:p>
          <a:p>
            <a:pPr lvl="2"/>
            <a:r>
              <a:rPr lang="en-US" dirty="0" smtClean="0"/>
              <a:t>1 teaspoon vanilla extract </a:t>
            </a:r>
          </a:p>
          <a:p>
            <a:pPr lvl="2"/>
            <a:r>
              <a:rPr lang="en-US" dirty="0" smtClean="0"/>
              <a:t>4 cups sifted confectioners' sugar </a:t>
            </a:r>
          </a:p>
          <a:p>
            <a:pPr lvl="2"/>
            <a:r>
              <a:rPr lang="en-US" dirty="0" smtClean="0"/>
              <a:t>Chopped pecans and fresh raspberries or strawberries, for garnish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Directions (</a:t>
            </a:r>
            <a:r>
              <a:rPr lang="en-US" sz="4400" dirty="0" smtClean="0">
                <a:solidFill>
                  <a:srgbClr val="FF0000"/>
                </a:solidFill>
              </a:rPr>
              <a:t>steps</a:t>
            </a:r>
            <a:r>
              <a:rPr lang="en-US" sz="4400" dirty="0" smtClean="0"/>
              <a:t>)</a:t>
            </a:r>
          </a:p>
          <a:p>
            <a:pPr lvl="1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Carrot Cake Cupcakes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Preheat the oven to 350 degrees F. 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Beat the sugar, oil, and vanilla together in the bowl of an electric mixer fitted with a paddle attachment. 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 the eggs, 1 at a time. In another bowl, sift together the flour, cinnamon, baking soda, and salt. 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the mixer on low speed, add 1/2 of the dry ingredients to the wet ingredients.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 the grated carrots, raisins, and walnuts to the remaining flour, mix well, and add to the batter.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Mix until just combined.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 muffin pans with paper liners.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Scoop the batter into 22 muffin cups until each is 3/4 full.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Bake at 400 degrees F for 10 minutes then reduce oven temperature to 350 degrees F and cook for a further 35 minutes, until a toothpick comes out clean.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Cool on a rack.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4000" dirty="0" smtClean="0"/>
              <a:t>Cream Cheese Frosting</a:t>
            </a:r>
          </a:p>
          <a:p>
            <a:pPr lvl="2"/>
            <a:r>
              <a:rPr lang="en-US" dirty="0" smtClean="0"/>
              <a:t>In a large mixing bowl, beat the cream cheese, butter and vanilla together until smooth. </a:t>
            </a:r>
          </a:p>
          <a:p>
            <a:pPr lvl="2"/>
            <a:r>
              <a:rPr lang="en-US" dirty="0" smtClean="0"/>
              <a:t>Add the sugar and on low speed, beat until incorporated. Increase the speed to high and mix until very light and fluffy.</a:t>
            </a:r>
          </a:p>
          <a:p>
            <a:pPr lvl="2"/>
            <a:r>
              <a:rPr lang="en-US" dirty="0" smtClean="0"/>
              <a:t>Garnish with chopped pecans and a fresh raspberry or strawberry. </a:t>
            </a:r>
          </a:p>
          <a:p>
            <a:pPr lvl="2"/>
            <a:r>
              <a:rPr lang="en-US" dirty="0" smtClean="0"/>
              <a:t>Cook's Note: Frost the cupcakes with a butter knife or pipe it on with a big star tip. 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99" y="365125"/>
            <a:ext cx="1701957" cy="13255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90178" y="2455031"/>
            <a:ext cx="1910883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Different recipe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775572" y="2639697"/>
            <a:ext cx="714606" cy="2328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6401061" y="2639697"/>
            <a:ext cx="584201" cy="1550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47913" y="4516528"/>
            <a:ext cx="165178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Same recipe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99697" y="4701194"/>
            <a:ext cx="572092" cy="1846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3879270" y="4701194"/>
            <a:ext cx="668643" cy="1846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851" y="5853797"/>
            <a:ext cx="209864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Same frosting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Different cupcake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29" y="4898855"/>
            <a:ext cx="996529" cy="75555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73179" y="1566961"/>
            <a:ext cx="126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71" y="2848048"/>
            <a:ext cx="996529" cy="7555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495068" y="6435627"/>
            <a:ext cx="55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[Sources: www.foodnetwork.com, office.com]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Red Velvet Cupcakes with Cream Cheese Frosting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Ingredients (</a:t>
            </a:r>
            <a:r>
              <a:rPr lang="en-US" sz="4400" dirty="0" smtClean="0">
                <a:solidFill>
                  <a:srgbClr val="FF0000"/>
                </a:solidFill>
              </a:rPr>
              <a:t>inputs</a:t>
            </a:r>
            <a:r>
              <a:rPr lang="en-US" sz="4400" dirty="0" smtClean="0"/>
              <a:t>)</a:t>
            </a:r>
          </a:p>
          <a:p>
            <a:pPr lvl="1"/>
            <a:r>
              <a:rPr lang="en-US" sz="3600" dirty="0" smtClean="0"/>
              <a:t>Red Velvet Cupcakes</a:t>
            </a:r>
          </a:p>
          <a:p>
            <a:pPr lvl="2"/>
            <a:r>
              <a:rPr lang="en-US" dirty="0" smtClean="0"/>
              <a:t>2 1/2 cups all-purpose flour </a:t>
            </a:r>
          </a:p>
          <a:p>
            <a:pPr lvl="2"/>
            <a:r>
              <a:rPr lang="en-US" dirty="0" smtClean="0"/>
              <a:t>1 1/2 cups sugar </a:t>
            </a:r>
          </a:p>
          <a:p>
            <a:pPr lvl="2"/>
            <a:r>
              <a:rPr lang="en-US" dirty="0" smtClean="0"/>
              <a:t>1 teaspoon baking soda </a:t>
            </a:r>
          </a:p>
          <a:p>
            <a:pPr lvl="2"/>
            <a:r>
              <a:rPr lang="en-US" dirty="0" smtClean="0"/>
              <a:t>1 teaspoon salt </a:t>
            </a:r>
          </a:p>
          <a:p>
            <a:pPr lvl="2"/>
            <a:r>
              <a:rPr lang="en-US" dirty="0" smtClean="0"/>
              <a:t>1 teaspoon cocoa powder </a:t>
            </a:r>
          </a:p>
          <a:p>
            <a:pPr lvl="2"/>
            <a:r>
              <a:rPr lang="en-US" dirty="0" smtClean="0"/>
              <a:t>1 1/2 cups vegetable oil </a:t>
            </a:r>
          </a:p>
          <a:p>
            <a:pPr lvl="2"/>
            <a:r>
              <a:rPr lang="en-US" dirty="0" smtClean="0"/>
              <a:t>1 cup buttermilk, room temperature </a:t>
            </a:r>
          </a:p>
          <a:p>
            <a:pPr lvl="2"/>
            <a:r>
              <a:rPr lang="en-US" dirty="0" smtClean="0"/>
              <a:t>2 large eggs, room temperature </a:t>
            </a:r>
          </a:p>
          <a:p>
            <a:pPr lvl="2"/>
            <a:r>
              <a:rPr lang="en-US" dirty="0" smtClean="0"/>
              <a:t>2 tablespoons red food coloring </a:t>
            </a:r>
          </a:p>
          <a:p>
            <a:pPr lvl="2"/>
            <a:r>
              <a:rPr lang="en-US" dirty="0" smtClean="0"/>
              <a:t>1 teaspoon white distilled vinegar </a:t>
            </a:r>
          </a:p>
          <a:p>
            <a:pPr lvl="2"/>
            <a:r>
              <a:rPr lang="en-US" dirty="0" smtClean="0"/>
              <a:t>1 teaspoon vanilla extract </a:t>
            </a:r>
          </a:p>
          <a:p>
            <a:pPr lvl="1"/>
            <a:r>
              <a:rPr lang="en-US" sz="3600" dirty="0" smtClean="0"/>
              <a:t>Cream Cheese Frosting</a:t>
            </a:r>
          </a:p>
          <a:p>
            <a:pPr lvl="2"/>
            <a:r>
              <a:rPr lang="en-US" dirty="0" smtClean="0"/>
              <a:t>1 pound cream cheese, softened </a:t>
            </a:r>
          </a:p>
          <a:p>
            <a:pPr lvl="2"/>
            <a:r>
              <a:rPr lang="en-US" dirty="0" smtClean="0"/>
              <a:t>2 sticks butter, softened </a:t>
            </a:r>
          </a:p>
          <a:p>
            <a:pPr lvl="2"/>
            <a:r>
              <a:rPr lang="en-US" dirty="0" smtClean="0"/>
              <a:t>1 teaspoon vanilla extract </a:t>
            </a:r>
          </a:p>
          <a:p>
            <a:pPr lvl="2"/>
            <a:r>
              <a:rPr lang="en-US" dirty="0" smtClean="0"/>
              <a:t>4 cups sifted confectioners' sugar </a:t>
            </a:r>
          </a:p>
          <a:p>
            <a:pPr lvl="2"/>
            <a:r>
              <a:rPr lang="en-US" dirty="0" smtClean="0"/>
              <a:t>Chopped pecans and fresh raspberries or strawberries, for garnish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Directions (</a:t>
            </a:r>
            <a:r>
              <a:rPr lang="en-US" sz="4400" dirty="0" smtClean="0">
                <a:solidFill>
                  <a:srgbClr val="FF0000"/>
                </a:solidFill>
              </a:rPr>
              <a:t>steps</a:t>
            </a:r>
            <a:r>
              <a:rPr lang="en-US" sz="4400" dirty="0" smtClean="0"/>
              <a:t>)</a:t>
            </a:r>
          </a:p>
          <a:p>
            <a:pPr lvl="1"/>
            <a:r>
              <a:rPr lang="en-US" sz="3600" dirty="0"/>
              <a:t>Red Velvet </a:t>
            </a:r>
            <a:r>
              <a:rPr lang="en-US" sz="3600" dirty="0" smtClean="0"/>
              <a:t>Cupcakes</a:t>
            </a:r>
          </a:p>
          <a:p>
            <a:pPr lvl="2"/>
            <a:r>
              <a:rPr lang="en-US" dirty="0" smtClean="0"/>
              <a:t>Preheat the oven to 350 degrees F. Line 2 (12-cup) muffin pans with cupcake papers. </a:t>
            </a:r>
          </a:p>
          <a:p>
            <a:pPr lvl="2"/>
            <a:r>
              <a:rPr lang="en-US" dirty="0" smtClean="0"/>
              <a:t>In a medium mixing bowl, sift together the flour, sugar, baking soda, salt, and cocoa powder</a:t>
            </a:r>
          </a:p>
          <a:p>
            <a:pPr lvl="2"/>
            <a:r>
              <a:rPr lang="en-US" dirty="0" smtClean="0"/>
              <a:t>In a large bowl gently beat together the oil, buttermilk, eggs, food coloring, vinegar, and vanilla with a handheld electric mixer.</a:t>
            </a:r>
          </a:p>
          <a:p>
            <a:pPr lvl="2"/>
            <a:r>
              <a:rPr lang="en-US" dirty="0"/>
              <a:t>Add the sifted dry ingredients to the wet and mix until smooth and thoroughly combined.</a:t>
            </a:r>
          </a:p>
          <a:p>
            <a:pPr lvl="2"/>
            <a:r>
              <a:rPr lang="en-US" dirty="0" smtClean="0"/>
              <a:t>Divide the batter evenly among the cupcake tins about 2/3 filled. </a:t>
            </a:r>
          </a:p>
          <a:p>
            <a:pPr lvl="2"/>
            <a:r>
              <a:rPr lang="en-US" dirty="0" smtClean="0"/>
              <a:t>Bake in oven for about 20 to 22 minutes, turning the pans once, half way through. </a:t>
            </a:r>
          </a:p>
          <a:p>
            <a:pPr lvl="2"/>
            <a:r>
              <a:rPr lang="en-US" dirty="0" smtClean="0"/>
              <a:t>Test the cupcakes with a toothpick for doneness. Remove from oven and cool completely before frosting. </a:t>
            </a:r>
          </a:p>
          <a:p>
            <a:pPr lvl="1"/>
            <a:r>
              <a:rPr lang="en-US" sz="3600" dirty="0"/>
              <a:t>Cream Cheese </a:t>
            </a:r>
            <a:r>
              <a:rPr lang="en-US" sz="3600" dirty="0" smtClean="0"/>
              <a:t>Frosting</a:t>
            </a:r>
          </a:p>
          <a:p>
            <a:pPr lvl="2"/>
            <a:r>
              <a:rPr lang="en-US" dirty="0" smtClean="0"/>
              <a:t>In a large mixing bowl, beat the cream cheese, butter and vanilla together until smooth. </a:t>
            </a:r>
          </a:p>
          <a:p>
            <a:pPr lvl="2"/>
            <a:r>
              <a:rPr lang="en-US" dirty="0" smtClean="0"/>
              <a:t>Add the sugar and on low speed, beat until incorporated. Increase the speed to high and mix until very light and fluffy.</a:t>
            </a:r>
          </a:p>
          <a:p>
            <a:pPr lvl="2"/>
            <a:r>
              <a:rPr lang="en-US" dirty="0" smtClean="0"/>
              <a:t>Garnish with chopped pecans and a fresh raspberry or strawberry. </a:t>
            </a:r>
          </a:p>
          <a:p>
            <a:pPr lvl="2"/>
            <a:r>
              <a:rPr lang="en-US" dirty="0" smtClean="0"/>
              <a:t>Cook's Note: Frost the cupcakes with a butter knife or pipe it on with a big star tip. 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99" y="365125"/>
            <a:ext cx="1701957" cy="132556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73179" y="1566961"/>
            <a:ext cx="126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95068" y="6435627"/>
            <a:ext cx="55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[Sources: www.foodnetwork.com, office.com]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71" y="2848048"/>
            <a:ext cx="996529" cy="7555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16123" y="2083450"/>
            <a:ext cx="1269213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…does it look right?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50730" y="2713111"/>
            <a:ext cx="96887" cy="35043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9388" y="2389945"/>
            <a:ext cx="1269213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are at this step…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910479" y="3019606"/>
            <a:ext cx="483516" cy="3845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1421</Words>
  <Application>Microsoft Office PowerPoint</Application>
  <PresentationFormat>Widescreen</PresentationFormat>
  <Paragraphs>179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Functions, Variables, and Debugging</vt:lpstr>
      <vt:lpstr>Algorithms</vt:lpstr>
      <vt:lpstr>Red Velvet Cupcakes with Cream Cheese Frosting</vt:lpstr>
      <vt:lpstr>Red Velvet Cupcakes with Cream Cheese Frosting</vt:lpstr>
      <vt:lpstr>Carrot Cake Cupcakes with Cream Cheese Frosting</vt:lpstr>
      <vt:lpstr>Red Velvet Cupcakes with Cream Cheese Frosting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Functions, Variables, and Debugging</dc:title>
  <dc:creator>Erik Christensen</dc:creator>
  <cp:lastModifiedBy>Erik Christensen</cp:lastModifiedBy>
  <cp:revision>30</cp:revision>
  <dcterms:created xsi:type="dcterms:W3CDTF">2013-09-04T23:48:56Z</dcterms:created>
  <dcterms:modified xsi:type="dcterms:W3CDTF">2013-09-10T14:51:25Z</dcterms:modified>
</cp:coreProperties>
</file>