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>
        <p:scale>
          <a:sx n="100" d="100"/>
          <a:sy n="100" d="100"/>
        </p:scale>
        <p:origin x="-1026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92308" units="1/cm"/>
          <inkml:channelProperty channel="Y" name="resolution" value="33.75" units="1/cm"/>
        </inkml:channelProperties>
      </inkml:inkSource>
      <inkml:timestamp xml:id="ts0" timeString="2013-08-14T02:57:18.45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C530304-4B83-447F-807C-9DBC24C03577}" emma:medium="tactile" emma:mode="ink">
          <msink:context xmlns:msink="http://schemas.microsoft.com/ink/2010/main" type="inkDrawing" rotatedBoundingBox="3067,163 16096,1767 15209,8970 2180,7366" hotPoints="16883,4768 9657,8502 2399,4830 9625,1096" semanticType="enclosure" shapeName="Ellipse"/>
        </emma:interpretation>
      </emma:emma>
    </inkml:annotationXML>
    <inkml:trace contextRef="#ctx0" brushRef="#br0">4976 306,'-53'0,"-53"0,0 0,0 0,-53 0,54 0,-54 0,53-53,-53 53,0 0,54 0,52 0,0 0,-53 0,53 0,0 0,0 0,0 0,0 0,0 0,-52 0,52 0,0 0,0 0,-106 0,106 0,0 0,0 0,-105 0,105 53,0-53,0 0,0 0,0 0,0 0,0 53,0-53,0 53,0-53,53 53,-52-53,-1 0,0 0,0 53,0-53,0 53,0 0,0-53,-53 53,53 0,0-53,-52 52,52 1,-53 0,53 0,53 0,-106-53,106 106,-53-106,0 53,0 0,0 0,53 0,-52 0,-1-1,0-52,53 53,0 0,-53 0,0 0,53 53,-53-106,0 53,53 53,-53-53,53 0,-53 52,53-52,0 0,-53 0,53 0,-53 0,53 53,0-53,0 0,0 0,0 52,0 1,0-53,0 53,0 0,0-53,53 53,0-1,-53 1,0-53,53 53,0-53,-53 53,53-53,53 52,-106 1,53-53,0 53,0 0,-1-53,1 53,0-1,0-52,-53 53,106 0,-53-106,0 106,0-53,0 53,0-53,52-1,-52 1,53 53,-53-53,0 0,106 53,-106-53,53 0,-1 53,1-54,-53 1,106 0,-106 0,53 0,-1 0,54 0,-53 0,0 0,0 0,0-53,52 53,1 52,-53-105,53 53,-54 0,54-53,0 53,0 0,-1-53,1 0,0 0,0 53,-1 0,1-53,0 0,0 0,-1 53,-52-53,53 0,-53 0,0 0,0 0,-1 0,54 0,-53 0,0 0,0 53,-1-53,1 0,53 53,0-53,-53 53,52-53,-52 0,53 53,0-53,-1 52,1-52,0 0,-53 53,53-53,-1 0,-52 0,53 0,-53 0,105 0,-52 0,-53-53,53 53,-53-52,-1 52,1 0,0 0,-53 0,0-53,0 53,0 0,53-53,-54 53,1 0,53 0,-53 0,0-53,53 53,-53-53,0 53,53 0,-54 0,54-53,-106 0,106 53,-106-53,53 0,53 0,0 0,-106 0,106 1,-106-1,52 0,1 0,0 0,0-53,0 106,-53-106,53 53,0 0,0-52,0 52,-53 0,53 0,0 0,-53-53,105 53,-105 0,53-53,0 1,-53 52,0 0,53 0,-53-53,53 53,-53-53,53 0,-53 53,53-52,-53-1,0 53,0-53,0 0,0 0,0 53,0-52,0 52,0-106,0 106,0 0,0-53,0 0,53 1,-53-1,0 0,0 53,0-53,0-53,0 107,0-54,0 53,0-53,0 0,0 53,0-53,0 1,0 52,0 0,-53-53,53 0,0 0,-53 106,53-106,0 53,-53 1,53-1,-53 0,0-53,-53 53,106 0,-52 0,-1 53,0-53,-53 0,53 0,0 0,-53 1,106-1,-53 53,-53-53,54 53,-1-53,0 0,0 53,-53 0,106-53,-53 53,-53-53,53 53,0 0,0 0,1-53,-1 53,-53 0,106-53,-106 53,0 0,53 0,-53-53,53 53,-52-53,-1 53,0 0,53 0,-53 0,-53-53,54 53,52 0,-53-52,0 52,0 0,-53 0,107 0,-54-53,53 53,-106 0,106 0,0 0,-53 0,1 0,-1 0,0 0,53 0,0 0,-53 0,53 0,-53 0,54 0,-107 0,106 0,-53 0,0 0,0 0,1 0,-1 0,0 0,0 0,0 0,0 0,1 0,-1 0,0 0,53 0,0 0,-53 0,53 53,0-53,0 0,1 52,-1-52,0 0,0 0,0 0,0 0,0 0,0 0,0 0,0 0,0 53,0-53,1 0,-54 0,53 0,0 0,0 0,0 0,0 0,0 0,-53 0,53 53,1-53,-1 0,0 53,0-53,0 0,-53 0,106 53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92308" units="1/cm"/>
          <inkml:channelProperty channel="Y" name="resolution" value="33.75" units="1/cm"/>
        </inkml:channelProperties>
      </inkml:inkSource>
      <inkml:timestamp xml:id="ts0" timeString="2013-08-14T02:57:23.96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C240FAC-3F4B-4D13-80E6-CB29DCE11189}" emma:medium="tactile" emma:mode="ink">
          <msink:context xmlns:msink="http://schemas.microsoft.com/ink/2010/main" type="inkDrawing" rotatedBoundingBox="18946,1389 26632,1758 26518,4116 18833,3747" hotPoints="27288,2721 22961,3835 18660,2629 22986,1515" semanticType="enclosure" shapeName="Ellipse"/>
        </emma:interpretation>
      </emma:emma>
    </inkml:annotationXML>
    <inkml:trace contextRef="#ctx0" brushRef="#br0">1971 324,'-53'0,"0"0,0-53,0 53,-53 0,53 0,0 0,0 0,-52 0,52 0,-53 0,53 0,0 0,0 0,0 0,-53 0,53 0,1 0,-1 53,0-53,0 0,0 0,53 53,-106 0,53-1,0 1,0 0,0 53,0-106,1 53,-1 0,0 0,53 0,0 0,-53 0,53 0,0-1,0 1,0 0,0 0,0 0,0 0,0 0,0 0,0 53,0-53,53-53,-53 53,53-1,0 1,-1 0,1 0,53 0,0 0,-53 0,53-53,0 53,-53 0,52-53,54 0,-53 53,0-53,0 0,-1 53,1-53,-53 0,0 0,0 0,53 0,0 0,-53 0,0 0,52 0,-52 0,53 0,0 0,-53 0,0 53,106-53,-107 0,54 0,53 0,-53 0,53 0,-1 52,1-52,0 0,0 0,-54 0,107 0,-53 0,0 0,-54 0,54 0,-106 0,53 0,0 0,0 0,-1 0,1 0,0 0,-53 0,53 0,53-52,-54 52,-52 0,0-53,106 53,-53 0,-53 0,53 0,-1-53,1 53,-53 0,53-53,-53 53,0 0,0 0,53 0,-53 0,-1-53,1 53,0 0,0-53,0 0,0 0,0 0,0 53,-53-106,53 53,0-52,-53 52,0-53,0 53,0-53,0 0,0 53,0 0,-53-52,0 52,0 0,0-53,-53 53,53 53,0-53,-52 0,52 53,0-53,0 53,0-53,-53 53,53-53,0 53,-53-52,53 52,-52 0,52 0,0 0,0-53,-53 53,53 0,0 0,-53-53,53 53,1 0,-1 0,-53 0,53 0,-53 0,53 0,-53-53,0 53,1-53,-1 53,0 0,-53 0,53-53,1 53,-1 0,0-53,0 53,-53 0,106-53,0 53,-52 0,52 0,0 0,0 0,-53 0,53 0,0 0,-53 0,53 0,1 0,-1 0,0 0,0 0,-53-53,53 53,0 0,0 0,0 0,-53 0,54 0,-1 0,0 0,0 0,0 0,0 53,0-53,0 0,0 0,0 53,0 0,0-53,53 53,-105-53,105 53,-53 0,53 0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92308" units="1/cm"/>
          <inkml:channelProperty channel="Y" name="resolution" value="33.75" units="1/cm"/>
        </inkml:channelProperties>
      </inkml:inkSource>
      <inkml:timestamp xml:id="ts0" timeString="2013-08-14T02:57:29.40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62E0E0A-ECAD-41A9-9E57-9FDAD745A171}" emma:medium="tactile" emma:mode="ink">
          <msink:context xmlns:msink="http://schemas.microsoft.com/ink/2010/main" type="inkDrawing" rotatedBoundingBox="15891,4219 26478,4377 26436,7179 15849,7020" hotPoints="27359,5771 21637,7138 15887,5899 21608,4532" semanticType="enclosure" shapeName="Ellipse"/>
        </emma:interpretation>
      </emma:emma>
    </inkml:annotationXML>
    <inkml:trace contextRef="#ctx0" brushRef="#br0">3927 478,'-53'0,"1"0,-1 0,-53 0,-53 0,0 0,53-53,-52 53,52-53,0 53,0-53,0 53,53 0,1 0,-1 0,0 0,0 0,0 0,0 0,0 0,0 0,-53 53,53-53,-52 0,52 0,0 0,0 0,-53 0,53 0,0 0,0 53,0-53,0 53,-52-53,52 53,0-53,-53 53,53-53,0 0,0 0,0 0,0 53,0-53,0 0,53 53,-52-53,-1 0,0 53,-53 0,53-53,53 53,-53-53,0 52,-53 1,53 53,-52-106,105 53,0 53,0-53,0 0,0 0,0 53,0-54,0 1,0 53,52-53,1 0,53 0,0 0,-53 0,0-53,53 106,-53-106,52 53,-52-1,0-52,53 0,0 53,-53 0,53-53,0 53,-54-53,54 0,-53 53,106 0,-106-53,53 0,52 53,-52-53,53 53,-53 0,-53-53,53 0,-1 0,1 0,53 0,-53 53,0-53,0 53,-1-53,1 0,53 0,-53 0,0 53,-53-53,52 0,1 0,53 0,0 0,-53 0,52 52,1-52,0 0,0 0,-1 0,-52 0,53 0,-53 0,0 0,-1 0,1 0,0 0,53 0,-53-52,52 52,-52 0,0 0,0 0,53-53,-54 53,1 0,0-53,-53 53,106 0,-106 0,0 0,0 0,105 0,-105-53,0 53,53 0,0 0,0-53,-53 53,52 0,54 0,-53 0,53-53,-1 53,-52-53,53 53,0-53,-53 53,-1 0,1-53,53 53,-106-53,53 0,-53 0,-53 1,53 52,0-53,-1 0,-52 0,53 53,-53-53,53 53,0-106,0 106,-53-53,53 0,0 0,-53-53,53 54,-53-1,0-53,0 53,0 0,0 0,0 0,-106-53,53 53,0 0,0 1,0-1,0 53,53-53,-52 53,-1-53,0 53,-53-53,0 53,53-53,-53 0,0 53,54 0,-54-53,53 53,0-53,0 53,-53 0,0 0,53 0,0-53,-52 53,52 0,0 0,-53 0,0 0,0 0,53 0,0 0,-52-53,-1 53,0 0,53 0,-53 0,0-53,53 53,1 0,-1 0,-106 0,106 0,0 0,0 0,-106 0,106 0,-52-52,52 52,-106 0,106 0,-53 0,53-53,-53 53,1 0,-1 0,0 0,0 0,53 0,-106 0,54 0,-1 0,53 0,-53 0,0-53,-53 53,1 0,52-53,0 53,53 0,-53 0,53 0,0-53,1 53,-54 0,0 0,106 53,-53 0,0-53,0 53,0-53,-53 53,53-1,-52 54,52-106,53 53,-53-53,0 0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17A-9F8B-4243-A533-544E868734BB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97C-49ED-48FA-B541-607D7EED5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8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17A-9F8B-4243-A533-544E868734BB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97C-49ED-48FA-B541-607D7EED5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0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17A-9F8B-4243-A533-544E868734BB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97C-49ED-48FA-B541-607D7EED5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17A-9F8B-4243-A533-544E868734BB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97C-49ED-48FA-B541-607D7EED5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7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17A-9F8B-4243-A533-544E868734BB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97C-49ED-48FA-B541-607D7EED5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3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17A-9F8B-4243-A533-544E868734BB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97C-49ED-48FA-B541-607D7EED5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5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17A-9F8B-4243-A533-544E868734BB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97C-49ED-48FA-B541-607D7EED5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4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17A-9F8B-4243-A533-544E868734BB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97C-49ED-48FA-B541-607D7EED5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17A-9F8B-4243-A533-544E868734BB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97C-49ED-48FA-B541-607D7EED5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17A-9F8B-4243-A533-544E868734BB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97C-49ED-48FA-B541-607D7EED5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8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17A-9F8B-4243-A533-544E868734BB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D97C-49ED-48FA-B541-607D7EED5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4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F517A-9F8B-4243-A533-544E868734BB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DD97C-49ED-48FA-B541-607D7EED5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7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9557" y="541867"/>
            <a:ext cx="42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x</a:t>
            </a:r>
            <a:endParaRPr lang="en-US" noProof="1"/>
          </a:p>
        </p:txBody>
      </p:sp>
      <p:sp>
        <p:nvSpPr>
          <p:cNvPr id="3" name="Rectangle 2"/>
          <p:cNvSpPr/>
          <p:nvPr/>
        </p:nvSpPr>
        <p:spPr>
          <a:xfrm>
            <a:off x="3776134" y="541866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1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9557" y="1026014"/>
            <a:ext cx="42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y</a:t>
            </a:r>
            <a:endParaRPr lang="en-US" noProof="1"/>
          </a:p>
        </p:txBody>
      </p:sp>
      <p:sp>
        <p:nvSpPr>
          <p:cNvPr id="5" name="Rectangle 4"/>
          <p:cNvSpPr/>
          <p:nvPr/>
        </p:nvSpPr>
        <p:spPr>
          <a:xfrm>
            <a:off x="3776134" y="1026013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2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5557" y="1514498"/>
            <a:ext cx="67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sum</a:t>
            </a:r>
            <a:endParaRPr lang="en-US" noProof="1"/>
          </a:p>
        </p:txBody>
      </p:sp>
      <p:sp>
        <p:nvSpPr>
          <p:cNvPr id="7" name="Rectangle 6"/>
          <p:cNvSpPr/>
          <p:nvPr/>
        </p:nvSpPr>
        <p:spPr>
          <a:xfrm>
            <a:off x="3776134" y="1514497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3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6957" y="2971799"/>
            <a:ext cx="90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school</a:t>
            </a:r>
            <a:endParaRPr lang="en-US" noProof="1"/>
          </a:p>
        </p:txBody>
      </p:sp>
      <p:sp>
        <p:nvSpPr>
          <p:cNvPr id="9" name="Rectangle 8"/>
          <p:cNvSpPr/>
          <p:nvPr/>
        </p:nvSpPr>
        <p:spPr>
          <a:xfrm>
            <a:off x="3776134" y="2971798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71147" y="4780462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124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71147" y="5149792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34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71147" y="5519125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34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37001" y="4038600"/>
            <a:ext cx="70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sixth</a:t>
            </a:r>
            <a:endParaRPr lang="en-US" noProof="1"/>
          </a:p>
        </p:txBody>
      </p:sp>
      <p:sp>
        <p:nvSpPr>
          <p:cNvPr id="14" name="Rectangle 13"/>
          <p:cNvSpPr/>
          <p:nvPr/>
        </p:nvSpPr>
        <p:spPr>
          <a:xfrm>
            <a:off x="4639734" y="4038599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22133" y="4411130"/>
            <a:ext cx="112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seventh</a:t>
            </a:r>
            <a:endParaRPr lang="en-US" noProof="1"/>
          </a:p>
        </p:txBody>
      </p:sp>
      <p:sp>
        <p:nvSpPr>
          <p:cNvPr id="16" name="Rectangle 15"/>
          <p:cNvSpPr/>
          <p:nvPr/>
        </p:nvSpPr>
        <p:spPr>
          <a:xfrm>
            <a:off x="4639734" y="4411129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true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43867" y="4783665"/>
            <a:ext cx="80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eighth</a:t>
            </a:r>
            <a:endParaRPr lang="en-US" noProof="1"/>
          </a:p>
        </p:txBody>
      </p:sp>
      <p:sp>
        <p:nvSpPr>
          <p:cNvPr id="18" name="Rectangle 17"/>
          <p:cNvSpPr/>
          <p:nvPr/>
        </p:nvSpPr>
        <p:spPr>
          <a:xfrm>
            <a:off x="4639734" y="4781857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76135" y="4035401"/>
            <a:ext cx="1727200" cy="1483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16200000" flipH="1">
            <a:off x="4019833" y="3369963"/>
            <a:ext cx="875737" cy="448734"/>
          </a:xfrm>
          <a:prstGeom prst="curvedConnector3">
            <a:avLst/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39734" y="5151190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69157" y="5142722"/>
            <a:ext cx="67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array</a:t>
            </a:r>
            <a:endParaRPr lang="en-US" noProof="1"/>
          </a:p>
        </p:txBody>
      </p:sp>
      <p:cxnSp>
        <p:nvCxnSpPr>
          <p:cNvPr id="23" name="Curved Connector 22"/>
          <p:cNvCxnSpPr>
            <a:endCxn id="10" idx="0"/>
          </p:cNvCxnSpPr>
          <p:nvPr/>
        </p:nvCxnSpPr>
        <p:spPr>
          <a:xfrm flipV="1">
            <a:off x="5063068" y="4780462"/>
            <a:ext cx="2539879" cy="546927"/>
          </a:xfrm>
          <a:prstGeom prst="curvedConnector4">
            <a:avLst>
              <a:gd name="adj1" fmla="val 41500"/>
              <a:gd name="adj2" fmla="val 240872"/>
            </a:avLst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49067" y="2099732"/>
            <a:ext cx="1058333" cy="369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"hello"</a:t>
            </a:r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25" name="Curved Connector 24"/>
          <p:cNvCxnSpPr>
            <a:endCxn id="24" idx="1"/>
          </p:cNvCxnSpPr>
          <p:nvPr/>
        </p:nvCxnSpPr>
        <p:spPr>
          <a:xfrm flipV="1">
            <a:off x="5031664" y="2284399"/>
            <a:ext cx="2317403" cy="193886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755467" y="636808"/>
            <a:ext cx="241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numberOfSpaceships</a:t>
            </a:r>
            <a:endParaRPr lang="en-US" noProof="1"/>
          </a:p>
        </p:txBody>
      </p:sp>
      <p:sp>
        <p:nvSpPr>
          <p:cNvPr id="27" name="Rectangle 26"/>
          <p:cNvSpPr/>
          <p:nvPr/>
        </p:nvSpPr>
        <p:spPr>
          <a:xfrm>
            <a:off x="10160001" y="636807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2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23867" y="1009338"/>
            <a:ext cx="124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spaceships</a:t>
            </a:r>
            <a:endParaRPr lang="en-US" noProof="1"/>
          </a:p>
        </p:txBody>
      </p:sp>
      <p:sp>
        <p:nvSpPr>
          <p:cNvPr id="29" name="Rectangle 28"/>
          <p:cNvSpPr/>
          <p:nvPr/>
        </p:nvSpPr>
        <p:spPr>
          <a:xfrm>
            <a:off x="10160001" y="1009337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034747" y="633609"/>
            <a:ext cx="2988855" cy="745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923866" y="2787131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23866" y="3156461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33" name="Curved Connector 32"/>
          <p:cNvCxnSpPr>
            <a:endCxn id="31" idx="0"/>
          </p:cNvCxnSpPr>
          <p:nvPr/>
        </p:nvCxnSpPr>
        <p:spPr>
          <a:xfrm rot="5400000">
            <a:off x="9181302" y="1368165"/>
            <a:ext cx="1593331" cy="124460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567334" y="4038600"/>
            <a:ext cx="70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x</a:t>
            </a:r>
            <a:endParaRPr lang="en-US" noProof="1"/>
          </a:p>
        </p:txBody>
      </p:sp>
      <p:sp>
        <p:nvSpPr>
          <p:cNvPr id="35" name="Rectangle 34"/>
          <p:cNvSpPr/>
          <p:nvPr/>
        </p:nvSpPr>
        <p:spPr>
          <a:xfrm>
            <a:off x="10270067" y="4038599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34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567334" y="4414333"/>
            <a:ext cx="70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y</a:t>
            </a:r>
            <a:endParaRPr lang="en-US" noProof="1"/>
          </a:p>
        </p:txBody>
      </p:sp>
      <p:sp>
        <p:nvSpPr>
          <p:cNvPr id="37" name="Rectangle 36"/>
          <p:cNvSpPr/>
          <p:nvPr/>
        </p:nvSpPr>
        <p:spPr>
          <a:xfrm>
            <a:off x="10270067" y="4405943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344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812825" y="4033415"/>
            <a:ext cx="1319210" cy="741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39" name="Curved Connector 38"/>
          <p:cNvCxnSpPr/>
          <p:nvPr/>
        </p:nvCxnSpPr>
        <p:spPr>
          <a:xfrm flipV="1">
            <a:off x="9355667" y="2511767"/>
            <a:ext cx="1451762" cy="49472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58518" y="2124355"/>
            <a:ext cx="70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x</a:t>
            </a:r>
            <a:endParaRPr lang="en-US" noProof="1"/>
          </a:p>
        </p:txBody>
      </p:sp>
      <p:sp>
        <p:nvSpPr>
          <p:cNvPr id="41" name="Rectangle 40"/>
          <p:cNvSpPr/>
          <p:nvPr/>
        </p:nvSpPr>
        <p:spPr>
          <a:xfrm>
            <a:off x="11261251" y="2124354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34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558518" y="2500088"/>
            <a:ext cx="70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y</a:t>
            </a:r>
            <a:endParaRPr lang="en-US" noProof="1"/>
          </a:p>
        </p:txBody>
      </p:sp>
      <p:sp>
        <p:nvSpPr>
          <p:cNvPr id="43" name="Rectangle 42"/>
          <p:cNvSpPr/>
          <p:nvPr/>
        </p:nvSpPr>
        <p:spPr>
          <a:xfrm>
            <a:off x="11261251" y="2491698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344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812398" y="2119170"/>
            <a:ext cx="1319210" cy="741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45" name="Curved Connector 44"/>
          <p:cNvCxnSpPr>
            <a:endCxn id="38" idx="0"/>
          </p:cNvCxnSpPr>
          <p:nvPr/>
        </p:nvCxnSpPr>
        <p:spPr>
          <a:xfrm>
            <a:off x="9347277" y="3315679"/>
            <a:ext cx="1125153" cy="717736"/>
          </a:xfrm>
          <a:prstGeom prst="curvedConnector2">
            <a:avLst/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80733" y="1981199"/>
            <a:ext cx="130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game</a:t>
            </a:r>
            <a:endParaRPr lang="en-US" noProof="1"/>
          </a:p>
        </p:txBody>
      </p:sp>
      <p:sp>
        <p:nvSpPr>
          <p:cNvPr id="47" name="Rectangle 46"/>
          <p:cNvSpPr/>
          <p:nvPr/>
        </p:nvSpPr>
        <p:spPr>
          <a:xfrm>
            <a:off x="3782891" y="1981198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48" name="Curved Connector 47"/>
          <p:cNvCxnSpPr>
            <a:endCxn id="30" idx="1"/>
          </p:cNvCxnSpPr>
          <p:nvPr/>
        </p:nvCxnSpPr>
        <p:spPr>
          <a:xfrm flipV="1">
            <a:off x="4208224" y="1006140"/>
            <a:ext cx="3826523" cy="1153677"/>
          </a:xfrm>
          <a:prstGeom prst="curvedConnector3">
            <a:avLst/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0116" y="260059"/>
            <a:ext cx="2212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Examples of representing data structures in memory</a:t>
            </a:r>
          </a:p>
          <a:p>
            <a:r>
              <a:rPr lang="en-US" noProof="1" smtClean="0"/>
              <a:t>(TEMPLATE)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20025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566" y="2276298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grade12</a:t>
            </a:r>
            <a:endParaRPr lang="en-US" noProof="1"/>
          </a:p>
        </p:txBody>
      </p:sp>
      <p:sp>
        <p:nvSpPr>
          <p:cNvPr id="3" name="Rectangle 2"/>
          <p:cNvSpPr/>
          <p:nvPr/>
        </p:nvSpPr>
        <p:spPr>
          <a:xfrm>
            <a:off x="4403033" y="2276297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92143" y="856428"/>
            <a:ext cx="3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totalStudents</a:t>
            </a:r>
            <a:endParaRPr lang="en-US" noProof="1"/>
          </a:p>
        </p:txBody>
      </p:sp>
      <p:sp>
        <p:nvSpPr>
          <p:cNvPr id="5" name="Rectangle 4"/>
          <p:cNvSpPr/>
          <p:nvPr/>
        </p:nvSpPr>
        <p:spPr>
          <a:xfrm>
            <a:off x="8341744" y="856427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81566" y="1792150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grade11</a:t>
            </a:r>
            <a:endParaRPr lang="en-US" noProof="1"/>
          </a:p>
        </p:txBody>
      </p:sp>
      <p:sp>
        <p:nvSpPr>
          <p:cNvPr id="52" name="Rectangle 51"/>
          <p:cNvSpPr/>
          <p:nvPr/>
        </p:nvSpPr>
        <p:spPr>
          <a:xfrm>
            <a:off x="4403033" y="1792149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81566" y="1308002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grade10</a:t>
            </a:r>
            <a:endParaRPr lang="en-US" noProof="1"/>
          </a:p>
        </p:txBody>
      </p:sp>
      <p:sp>
        <p:nvSpPr>
          <p:cNvPr id="54" name="Rectangle 53"/>
          <p:cNvSpPr/>
          <p:nvPr/>
        </p:nvSpPr>
        <p:spPr>
          <a:xfrm>
            <a:off x="4403033" y="1308001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81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81566" y="823854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grade9</a:t>
            </a:r>
            <a:endParaRPr lang="en-US" noProof="1"/>
          </a:p>
        </p:txBody>
      </p:sp>
      <p:sp>
        <p:nvSpPr>
          <p:cNvPr id="57" name="Rectangle 56"/>
          <p:cNvSpPr/>
          <p:nvPr/>
        </p:nvSpPr>
        <p:spPr>
          <a:xfrm>
            <a:off x="4403033" y="823853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-446658" y="1792151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grade8</a:t>
            </a:r>
            <a:endParaRPr lang="en-US" noProof="1"/>
          </a:p>
        </p:txBody>
      </p:sp>
      <p:sp>
        <p:nvSpPr>
          <p:cNvPr id="59" name="Rectangle 58"/>
          <p:cNvSpPr/>
          <p:nvPr/>
        </p:nvSpPr>
        <p:spPr>
          <a:xfrm>
            <a:off x="1974809" y="1792150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-446658" y="1308003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grade7</a:t>
            </a:r>
            <a:endParaRPr lang="en-US" noProof="1"/>
          </a:p>
        </p:txBody>
      </p:sp>
      <p:sp>
        <p:nvSpPr>
          <p:cNvPr id="63" name="Rectangle 62"/>
          <p:cNvSpPr/>
          <p:nvPr/>
        </p:nvSpPr>
        <p:spPr>
          <a:xfrm>
            <a:off x="1974809" y="1308002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-446658" y="823855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grade6</a:t>
            </a:r>
            <a:endParaRPr lang="en-US" noProof="1"/>
          </a:p>
        </p:txBody>
      </p:sp>
      <p:sp>
        <p:nvSpPr>
          <p:cNvPr id="65" name="Rectangle 64"/>
          <p:cNvSpPr/>
          <p:nvPr/>
        </p:nvSpPr>
        <p:spPr>
          <a:xfrm>
            <a:off x="1974809" y="823854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66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85386" y="1824723"/>
            <a:ext cx="3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averageStudents</a:t>
            </a:r>
            <a:endParaRPr lang="en-US" noProof="1"/>
          </a:p>
        </p:txBody>
      </p:sp>
      <p:sp>
        <p:nvSpPr>
          <p:cNvPr id="67" name="Rectangle 66"/>
          <p:cNvSpPr/>
          <p:nvPr/>
        </p:nvSpPr>
        <p:spPr>
          <a:xfrm>
            <a:off x="8334987" y="1824722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09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566" y="2276298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grade12</a:t>
            </a:r>
            <a:endParaRPr lang="en-US" noProof="1"/>
          </a:p>
        </p:txBody>
      </p:sp>
      <p:sp>
        <p:nvSpPr>
          <p:cNvPr id="3" name="Rectangle 2"/>
          <p:cNvSpPr/>
          <p:nvPr/>
        </p:nvSpPr>
        <p:spPr>
          <a:xfrm>
            <a:off x="4403033" y="2276297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92143" y="856428"/>
            <a:ext cx="3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totalStudents</a:t>
            </a:r>
            <a:endParaRPr lang="en-US" noProof="1"/>
          </a:p>
        </p:txBody>
      </p:sp>
      <p:sp>
        <p:nvSpPr>
          <p:cNvPr id="5" name="Rectangle 4"/>
          <p:cNvSpPr/>
          <p:nvPr/>
        </p:nvSpPr>
        <p:spPr>
          <a:xfrm>
            <a:off x="8341744" y="856427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81566" y="1792150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grade11</a:t>
            </a:r>
            <a:endParaRPr lang="en-US" noProof="1"/>
          </a:p>
        </p:txBody>
      </p:sp>
      <p:sp>
        <p:nvSpPr>
          <p:cNvPr id="52" name="Rectangle 51"/>
          <p:cNvSpPr/>
          <p:nvPr/>
        </p:nvSpPr>
        <p:spPr>
          <a:xfrm>
            <a:off x="4403033" y="1792149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81566" y="1308002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grade10</a:t>
            </a:r>
            <a:endParaRPr lang="en-US" noProof="1"/>
          </a:p>
        </p:txBody>
      </p:sp>
      <p:sp>
        <p:nvSpPr>
          <p:cNvPr id="54" name="Rectangle 53"/>
          <p:cNvSpPr/>
          <p:nvPr/>
        </p:nvSpPr>
        <p:spPr>
          <a:xfrm>
            <a:off x="4403033" y="1308001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81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81566" y="823854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grade9</a:t>
            </a:r>
            <a:endParaRPr lang="en-US" noProof="1"/>
          </a:p>
        </p:txBody>
      </p:sp>
      <p:sp>
        <p:nvSpPr>
          <p:cNvPr id="57" name="Rectangle 56"/>
          <p:cNvSpPr/>
          <p:nvPr/>
        </p:nvSpPr>
        <p:spPr>
          <a:xfrm>
            <a:off x="4403033" y="823853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-446658" y="1792151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grade8</a:t>
            </a:r>
            <a:endParaRPr lang="en-US" noProof="1"/>
          </a:p>
        </p:txBody>
      </p:sp>
      <p:sp>
        <p:nvSpPr>
          <p:cNvPr id="59" name="Rectangle 58"/>
          <p:cNvSpPr/>
          <p:nvPr/>
        </p:nvSpPr>
        <p:spPr>
          <a:xfrm>
            <a:off x="1974809" y="1792150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-446658" y="1308003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grade7</a:t>
            </a:r>
            <a:endParaRPr lang="en-US" noProof="1"/>
          </a:p>
        </p:txBody>
      </p:sp>
      <p:sp>
        <p:nvSpPr>
          <p:cNvPr id="63" name="Rectangle 62"/>
          <p:cNvSpPr/>
          <p:nvPr/>
        </p:nvSpPr>
        <p:spPr>
          <a:xfrm>
            <a:off x="1974809" y="1308002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-446658" y="823855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grade6</a:t>
            </a:r>
            <a:endParaRPr lang="en-US" noProof="1"/>
          </a:p>
        </p:txBody>
      </p:sp>
      <p:sp>
        <p:nvSpPr>
          <p:cNvPr id="65" name="Rectangle 64"/>
          <p:cNvSpPr/>
          <p:nvPr/>
        </p:nvSpPr>
        <p:spPr>
          <a:xfrm>
            <a:off x="1974809" y="823854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66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85386" y="1824723"/>
            <a:ext cx="3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/>
              <a:t>averageStudents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334987" y="1824722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952020" y="442230"/>
              <a:ext cx="4690080" cy="25887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140" y="430350"/>
                <a:ext cx="4713840" cy="26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/>
              <p14:cNvContentPartPr/>
              <p14:nvPr/>
            </p14:nvContentPartPr>
            <p14:xfrm>
              <a:off x="6796260" y="550230"/>
              <a:ext cx="2770560" cy="8748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84380" y="538350"/>
                <a:ext cx="2794320" cy="89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5710860" y="1542390"/>
              <a:ext cx="3817080" cy="10144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98980" y="1530510"/>
                <a:ext cx="3840840" cy="10382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/>
          <p:cNvSpPr txBox="1"/>
          <p:nvPr/>
        </p:nvSpPr>
        <p:spPr>
          <a:xfrm>
            <a:off x="1700253" y="18089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Input variables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82915" y="170465"/>
            <a:ext cx="210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temporary variables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3530" y="2586639"/>
            <a:ext cx="210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output variables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47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566" y="2276298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grade12</a:t>
            </a:r>
            <a:endParaRPr lang="en-US" noProof="1"/>
          </a:p>
        </p:txBody>
      </p:sp>
      <p:sp>
        <p:nvSpPr>
          <p:cNvPr id="3" name="Rectangle 2"/>
          <p:cNvSpPr/>
          <p:nvPr/>
        </p:nvSpPr>
        <p:spPr>
          <a:xfrm>
            <a:off x="4403033" y="2276297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92143" y="856428"/>
            <a:ext cx="3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totalStudents</a:t>
            </a:r>
            <a:endParaRPr lang="en-US" noProof="1"/>
          </a:p>
        </p:txBody>
      </p:sp>
      <p:sp>
        <p:nvSpPr>
          <p:cNvPr id="5" name="Rectangle 4"/>
          <p:cNvSpPr/>
          <p:nvPr/>
        </p:nvSpPr>
        <p:spPr>
          <a:xfrm>
            <a:off x="8341744" y="856427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81566" y="1792150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grade11</a:t>
            </a:r>
            <a:endParaRPr lang="en-US" noProof="1"/>
          </a:p>
        </p:txBody>
      </p:sp>
      <p:sp>
        <p:nvSpPr>
          <p:cNvPr id="52" name="Rectangle 51"/>
          <p:cNvSpPr/>
          <p:nvPr/>
        </p:nvSpPr>
        <p:spPr>
          <a:xfrm>
            <a:off x="4403033" y="1792149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81566" y="1308002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grade10</a:t>
            </a:r>
            <a:endParaRPr lang="en-US" noProof="1"/>
          </a:p>
        </p:txBody>
      </p:sp>
      <p:sp>
        <p:nvSpPr>
          <p:cNvPr id="54" name="Rectangle 53"/>
          <p:cNvSpPr/>
          <p:nvPr/>
        </p:nvSpPr>
        <p:spPr>
          <a:xfrm>
            <a:off x="4403033" y="1308001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81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81566" y="823854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grade9</a:t>
            </a:r>
            <a:endParaRPr lang="en-US" noProof="1"/>
          </a:p>
        </p:txBody>
      </p:sp>
      <p:sp>
        <p:nvSpPr>
          <p:cNvPr id="57" name="Rectangle 56"/>
          <p:cNvSpPr/>
          <p:nvPr/>
        </p:nvSpPr>
        <p:spPr>
          <a:xfrm>
            <a:off x="4403033" y="823853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-446658" y="1792151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grade8</a:t>
            </a:r>
            <a:endParaRPr lang="en-US" noProof="1"/>
          </a:p>
        </p:txBody>
      </p:sp>
      <p:sp>
        <p:nvSpPr>
          <p:cNvPr id="59" name="Rectangle 58"/>
          <p:cNvSpPr/>
          <p:nvPr/>
        </p:nvSpPr>
        <p:spPr>
          <a:xfrm>
            <a:off x="1974809" y="1792150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-446658" y="1308003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grade7</a:t>
            </a:r>
            <a:endParaRPr lang="en-US" noProof="1"/>
          </a:p>
        </p:txBody>
      </p:sp>
      <p:sp>
        <p:nvSpPr>
          <p:cNvPr id="63" name="Rectangle 62"/>
          <p:cNvSpPr/>
          <p:nvPr/>
        </p:nvSpPr>
        <p:spPr>
          <a:xfrm>
            <a:off x="1974809" y="1308002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-446658" y="823855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grade6</a:t>
            </a:r>
            <a:endParaRPr lang="en-US" noProof="1"/>
          </a:p>
        </p:txBody>
      </p:sp>
      <p:sp>
        <p:nvSpPr>
          <p:cNvPr id="65" name="Rectangle 64"/>
          <p:cNvSpPr/>
          <p:nvPr/>
        </p:nvSpPr>
        <p:spPr>
          <a:xfrm>
            <a:off x="1974809" y="823854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66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85386" y="1824723"/>
            <a:ext cx="3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/>
              <a:t>averageStudents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334987" y="1824722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14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566" y="2276298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grade12</a:t>
            </a:r>
            <a:endParaRPr lang="en-US" noProof="1"/>
          </a:p>
        </p:txBody>
      </p:sp>
      <p:sp>
        <p:nvSpPr>
          <p:cNvPr id="3" name="Rectangle 2"/>
          <p:cNvSpPr/>
          <p:nvPr/>
        </p:nvSpPr>
        <p:spPr>
          <a:xfrm>
            <a:off x="4403033" y="2276297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92143" y="856428"/>
            <a:ext cx="3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totalStudents</a:t>
            </a:r>
            <a:endParaRPr lang="en-US" noProof="1"/>
          </a:p>
        </p:txBody>
      </p:sp>
      <p:sp>
        <p:nvSpPr>
          <p:cNvPr id="5" name="Rectangle 4"/>
          <p:cNvSpPr/>
          <p:nvPr/>
        </p:nvSpPr>
        <p:spPr>
          <a:xfrm>
            <a:off x="8341744" y="856427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123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81566" y="1792150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grade11</a:t>
            </a:r>
            <a:endParaRPr lang="en-US" noProof="1"/>
          </a:p>
        </p:txBody>
      </p:sp>
      <p:sp>
        <p:nvSpPr>
          <p:cNvPr id="52" name="Rectangle 51"/>
          <p:cNvSpPr/>
          <p:nvPr/>
        </p:nvSpPr>
        <p:spPr>
          <a:xfrm>
            <a:off x="4403033" y="1792149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81566" y="1308002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grade10</a:t>
            </a:r>
            <a:endParaRPr lang="en-US" noProof="1"/>
          </a:p>
        </p:txBody>
      </p:sp>
      <p:sp>
        <p:nvSpPr>
          <p:cNvPr id="54" name="Rectangle 53"/>
          <p:cNvSpPr/>
          <p:nvPr/>
        </p:nvSpPr>
        <p:spPr>
          <a:xfrm>
            <a:off x="4403033" y="1308001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81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81566" y="823854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grade9</a:t>
            </a:r>
            <a:endParaRPr lang="en-US" noProof="1"/>
          </a:p>
        </p:txBody>
      </p:sp>
      <p:sp>
        <p:nvSpPr>
          <p:cNvPr id="57" name="Rectangle 56"/>
          <p:cNvSpPr/>
          <p:nvPr/>
        </p:nvSpPr>
        <p:spPr>
          <a:xfrm>
            <a:off x="4403033" y="823853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-446658" y="1792151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grade8</a:t>
            </a:r>
            <a:endParaRPr lang="en-US" noProof="1"/>
          </a:p>
        </p:txBody>
      </p:sp>
      <p:sp>
        <p:nvSpPr>
          <p:cNvPr id="59" name="Rectangle 58"/>
          <p:cNvSpPr/>
          <p:nvPr/>
        </p:nvSpPr>
        <p:spPr>
          <a:xfrm>
            <a:off x="1974809" y="1792150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-446658" y="1308003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grade7</a:t>
            </a:r>
            <a:endParaRPr lang="en-US" noProof="1"/>
          </a:p>
        </p:txBody>
      </p:sp>
      <p:sp>
        <p:nvSpPr>
          <p:cNvPr id="63" name="Rectangle 62"/>
          <p:cNvSpPr/>
          <p:nvPr/>
        </p:nvSpPr>
        <p:spPr>
          <a:xfrm>
            <a:off x="1974809" y="1308002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-446658" y="823855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grade6</a:t>
            </a:r>
            <a:endParaRPr lang="en-US" noProof="1"/>
          </a:p>
        </p:txBody>
      </p:sp>
      <p:sp>
        <p:nvSpPr>
          <p:cNvPr id="65" name="Rectangle 64"/>
          <p:cNvSpPr/>
          <p:nvPr/>
        </p:nvSpPr>
        <p:spPr>
          <a:xfrm>
            <a:off x="1974809" y="823854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66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85386" y="1824723"/>
            <a:ext cx="3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/>
              <a:t>averageStudents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334987" y="1824722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8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566" y="2276298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grade12</a:t>
            </a:r>
            <a:endParaRPr lang="en-US" noProof="1"/>
          </a:p>
        </p:txBody>
      </p:sp>
      <p:sp>
        <p:nvSpPr>
          <p:cNvPr id="3" name="Rectangle 2"/>
          <p:cNvSpPr/>
          <p:nvPr/>
        </p:nvSpPr>
        <p:spPr>
          <a:xfrm>
            <a:off x="4403033" y="2276297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92143" y="856428"/>
            <a:ext cx="3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totalStudents</a:t>
            </a:r>
            <a:endParaRPr lang="en-US" noProof="1"/>
          </a:p>
        </p:txBody>
      </p:sp>
      <p:sp>
        <p:nvSpPr>
          <p:cNvPr id="5" name="Rectangle 4"/>
          <p:cNvSpPr/>
          <p:nvPr/>
        </p:nvSpPr>
        <p:spPr>
          <a:xfrm>
            <a:off x="8341744" y="856427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123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81566" y="1792150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grade11</a:t>
            </a:r>
            <a:endParaRPr lang="en-US" noProof="1"/>
          </a:p>
        </p:txBody>
      </p:sp>
      <p:sp>
        <p:nvSpPr>
          <p:cNvPr id="52" name="Rectangle 51"/>
          <p:cNvSpPr/>
          <p:nvPr/>
        </p:nvSpPr>
        <p:spPr>
          <a:xfrm>
            <a:off x="4403033" y="1792149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81566" y="1308002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grade10</a:t>
            </a:r>
            <a:endParaRPr lang="en-US" noProof="1"/>
          </a:p>
        </p:txBody>
      </p:sp>
      <p:sp>
        <p:nvSpPr>
          <p:cNvPr id="54" name="Rectangle 53"/>
          <p:cNvSpPr/>
          <p:nvPr/>
        </p:nvSpPr>
        <p:spPr>
          <a:xfrm>
            <a:off x="4403033" y="1308001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81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81566" y="823854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grade9</a:t>
            </a:r>
            <a:endParaRPr lang="en-US" noProof="1"/>
          </a:p>
        </p:txBody>
      </p:sp>
      <p:sp>
        <p:nvSpPr>
          <p:cNvPr id="57" name="Rectangle 56"/>
          <p:cNvSpPr/>
          <p:nvPr/>
        </p:nvSpPr>
        <p:spPr>
          <a:xfrm>
            <a:off x="4403033" y="823853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-446658" y="1792151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grade8</a:t>
            </a:r>
            <a:endParaRPr lang="en-US" noProof="1"/>
          </a:p>
        </p:txBody>
      </p:sp>
      <p:sp>
        <p:nvSpPr>
          <p:cNvPr id="59" name="Rectangle 58"/>
          <p:cNvSpPr/>
          <p:nvPr/>
        </p:nvSpPr>
        <p:spPr>
          <a:xfrm>
            <a:off x="1974809" y="1792150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-446658" y="1308003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grade7</a:t>
            </a:r>
            <a:endParaRPr lang="en-US" noProof="1"/>
          </a:p>
        </p:txBody>
      </p:sp>
      <p:sp>
        <p:nvSpPr>
          <p:cNvPr id="63" name="Rectangle 62"/>
          <p:cNvSpPr/>
          <p:nvPr/>
        </p:nvSpPr>
        <p:spPr>
          <a:xfrm>
            <a:off x="1974809" y="1308002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-446658" y="823855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grade6</a:t>
            </a:r>
            <a:endParaRPr lang="en-US" noProof="1"/>
          </a:p>
        </p:txBody>
      </p:sp>
      <p:sp>
        <p:nvSpPr>
          <p:cNvPr id="65" name="Rectangle 64"/>
          <p:cNvSpPr/>
          <p:nvPr/>
        </p:nvSpPr>
        <p:spPr>
          <a:xfrm>
            <a:off x="1974809" y="823854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66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85386" y="1824723"/>
            <a:ext cx="3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/>
              <a:t>averageStudents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334987" y="1824722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456</a:t>
            </a:r>
            <a:endParaRPr lang="en-US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25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995448" y="1087821"/>
            <a:ext cx="1150883" cy="1182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70889" y="1387369"/>
            <a:ext cx="1008993" cy="10878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77151" y="1466195"/>
            <a:ext cx="1008993" cy="10878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01710" y="1087821"/>
            <a:ext cx="1150883" cy="1182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8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6866" y="2276298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thisYearGrade12</a:t>
            </a:r>
            <a:endParaRPr lang="en-US" noProof="1"/>
          </a:p>
        </p:txBody>
      </p:sp>
      <p:sp>
        <p:nvSpPr>
          <p:cNvPr id="3" name="Rectangle 2"/>
          <p:cNvSpPr/>
          <p:nvPr/>
        </p:nvSpPr>
        <p:spPr>
          <a:xfrm>
            <a:off x="4898333" y="2276297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3693" y="856428"/>
            <a:ext cx="3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thisYearTotalStudents</a:t>
            </a:r>
            <a:endParaRPr lang="en-US" noProof="1"/>
          </a:p>
        </p:txBody>
      </p:sp>
      <p:sp>
        <p:nvSpPr>
          <p:cNvPr id="5" name="Rectangle 4"/>
          <p:cNvSpPr/>
          <p:nvPr/>
        </p:nvSpPr>
        <p:spPr>
          <a:xfrm>
            <a:off x="9313294" y="856427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76866" y="1792150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thisYearGrade11</a:t>
            </a:r>
            <a:endParaRPr lang="en-US" noProof="1"/>
          </a:p>
        </p:txBody>
      </p:sp>
      <p:sp>
        <p:nvSpPr>
          <p:cNvPr id="52" name="Rectangle 51"/>
          <p:cNvSpPr/>
          <p:nvPr/>
        </p:nvSpPr>
        <p:spPr>
          <a:xfrm>
            <a:off x="4898333" y="1792149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76866" y="1308002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thisYearGrade10</a:t>
            </a:r>
            <a:endParaRPr lang="en-US" noProof="1"/>
          </a:p>
        </p:txBody>
      </p:sp>
      <p:sp>
        <p:nvSpPr>
          <p:cNvPr id="54" name="Rectangle 53"/>
          <p:cNvSpPr/>
          <p:nvPr/>
        </p:nvSpPr>
        <p:spPr>
          <a:xfrm>
            <a:off x="4898333" y="1308001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81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76866" y="823854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thisYearGrade9</a:t>
            </a:r>
            <a:endParaRPr lang="en-US" noProof="1"/>
          </a:p>
        </p:txBody>
      </p:sp>
      <p:sp>
        <p:nvSpPr>
          <p:cNvPr id="57" name="Rectangle 56"/>
          <p:cNvSpPr/>
          <p:nvPr/>
        </p:nvSpPr>
        <p:spPr>
          <a:xfrm>
            <a:off x="4898333" y="823853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-446658" y="1792151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thisYearGrade8</a:t>
            </a:r>
            <a:endParaRPr lang="en-US" noProof="1"/>
          </a:p>
        </p:txBody>
      </p:sp>
      <p:sp>
        <p:nvSpPr>
          <p:cNvPr id="59" name="Rectangle 58"/>
          <p:cNvSpPr/>
          <p:nvPr/>
        </p:nvSpPr>
        <p:spPr>
          <a:xfrm>
            <a:off x="1974809" y="1792150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-446658" y="1308003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thisYeargrade7</a:t>
            </a:r>
            <a:endParaRPr lang="en-US" noProof="1"/>
          </a:p>
        </p:txBody>
      </p:sp>
      <p:sp>
        <p:nvSpPr>
          <p:cNvPr id="63" name="Rectangle 62"/>
          <p:cNvSpPr/>
          <p:nvPr/>
        </p:nvSpPr>
        <p:spPr>
          <a:xfrm>
            <a:off x="1974809" y="1308002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-446658" y="823855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thisYearGrade6</a:t>
            </a:r>
            <a:endParaRPr lang="en-US" noProof="1"/>
          </a:p>
        </p:txBody>
      </p:sp>
      <p:sp>
        <p:nvSpPr>
          <p:cNvPr id="65" name="Rectangle 64"/>
          <p:cNvSpPr/>
          <p:nvPr/>
        </p:nvSpPr>
        <p:spPr>
          <a:xfrm>
            <a:off x="1974809" y="823854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66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388097" y="1824723"/>
            <a:ext cx="392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thisYearAverageStudents</a:t>
            </a:r>
            <a:endParaRPr lang="en-US" noProof="1"/>
          </a:p>
        </p:txBody>
      </p:sp>
      <p:sp>
        <p:nvSpPr>
          <p:cNvPr id="67" name="Rectangle 66"/>
          <p:cNvSpPr/>
          <p:nvPr/>
        </p:nvSpPr>
        <p:spPr>
          <a:xfrm>
            <a:off x="9306537" y="1824722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70109" y="4790898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lastYearGrade12</a:t>
            </a:r>
            <a:endParaRPr lang="en-US" noProof="1"/>
          </a:p>
        </p:txBody>
      </p:sp>
      <p:sp>
        <p:nvSpPr>
          <p:cNvPr id="68" name="Rectangle 67"/>
          <p:cNvSpPr/>
          <p:nvPr/>
        </p:nvSpPr>
        <p:spPr>
          <a:xfrm>
            <a:off x="4891576" y="4790897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67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56936" y="3371028"/>
            <a:ext cx="31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lastYearTotalStudents</a:t>
            </a:r>
            <a:endParaRPr lang="en-US" noProof="1"/>
          </a:p>
        </p:txBody>
      </p:sp>
      <p:sp>
        <p:nvSpPr>
          <p:cNvPr id="70" name="Rectangle 69"/>
          <p:cNvSpPr/>
          <p:nvPr/>
        </p:nvSpPr>
        <p:spPr>
          <a:xfrm>
            <a:off x="9306537" y="3371027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70109" y="4306750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lastYearGrade11</a:t>
            </a:r>
            <a:endParaRPr lang="en-US" noProof="1"/>
          </a:p>
        </p:txBody>
      </p:sp>
      <p:sp>
        <p:nvSpPr>
          <p:cNvPr id="72" name="Rectangle 71"/>
          <p:cNvSpPr/>
          <p:nvPr/>
        </p:nvSpPr>
        <p:spPr>
          <a:xfrm>
            <a:off x="4891576" y="4306749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80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70109" y="3822602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lastYearGrade10</a:t>
            </a:r>
            <a:endParaRPr lang="en-US" noProof="1"/>
          </a:p>
        </p:txBody>
      </p:sp>
      <p:sp>
        <p:nvSpPr>
          <p:cNvPr id="74" name="Rectangle 73"/>
          <p:cNvSpPr/>
          <p:nvPr/>
        </p:nvSpPr>
        <p:spPr>
          <a:xfrm>
            <a:off x="4891576" y="3822601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80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470109" y="3338454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lastYearGrade9</a:t>
            </a:r>
            <a:endParaRPr lang="en-US" noProof="1"/>
          </a:p>
        </p:txBody>
      </p:sp>
      <p:sp>
        <p:nvSpPr>
          <p:cNvPr id="76" name="Rectangle 75"/>
          <p:cNvSpPr/>
          <p:nvPr/>
        </p:nvSpPr>
        <p:spPr>
          <a:xfrm>
            <a:off x="4891576" y="3338453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80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-453415" y="4306751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lastYearGrade8</a:t>
            </a:r>
            <a:endParaRPr lang="en-US" noProof="1"/>
          </a:p>
        </p:txBody>
      </p:sp>
      <p:sp>
        <p:nvSpPr>
          <p:cNvPr id="78" name="Rectangle 77"/>
          <p:cNvSpPr/>
          <p:nvPr/>
        </p:nvSpPr>
        <p:spPr>
          <a:xfrm>
            <a:off x="1968052" y="4306750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72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-453415" y="3822603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lastYeargrade7</a:t>
            </a:r>
            <a:endParaRPr lang="en-US" noProof="1"/>
          </a:p>
        </p:txBody>
      </p:sp>
      <p:sp>
        <p:nvSpPr>
          <p:cNvPr id="80" name="Rectangle 79"/>
          <p:cNvSpPr/>
          <p:nvPr/>
        </p:nvSpPr>
        <p:spPr>
          <a:xfrm>
            <a:off x="1968052" y="3822602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70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-453415" y="3338455"/>
            <a:ext cx="242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lastYearGrade6</a:t>
            </a:r>
            <a:endParaRPr lang="en-US" noProof="1"/>
          </a:p>
        </p:txBody>
      </p:sp>
      <p:sp>
        <p:nvSpPr>
          <p:cNvPr id="82" name="Rectangle 81"/>
          <p:cNvSpPr/>
          <p:nvPr/>
        </p:nvSpPr>
        <p:spPr>
          <a:xfrm>
            <a:off x="1968052" y="3338454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65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81340" y="4339323"/>
            <a:ext cx="392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lastYearAverageStudents</a:t>
            </a:r>
            <a:endParaRPr lang="en-US" noProof="1"/>
          </a:p>
        </p:txBody>
      </p:sp>
      <p:sp>
        <p:nvSpPr>
          <p:cNvPr id="84" name="Rectangle 83"/>
          <p:cNvSpPr/>
          <p:nvPr/>
        </p:nvSpPr>
        <p:spPr>
          <a:xfrm>
            <a:off x="9299780" y="4339322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09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975412" y="1237129"/>
            <a:ext cx="0" cy="2433918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44153" y="2541494"/>
            <a:ext cx="283732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210050" y="1305306"/>
            <a:ext cx="2351175" cy="23511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72375" y="4924425"/>
            <a:ext cx="1619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y1 – y2</a:t>
            </a:r>
            <a:br>
              <a:rPr lang="en-US" dirty="0" smtClean="0"/>
            </a:br>
            <a:r>
              <a:rPr lang="en-US" dirty="0" smtClean="0"/>
              <a:t>m =  </a:t>
            </a:r>
            <a:br>
              <a:rPr lang="en-US" dirty="0" smtClean="0"/>
            </a:br>
            <a:r>
              <a:rPr lang="en-US" dirty="0" smtClean="0"/>
              <a:t>         x1 – x2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8115300" y="5400675"/>
            <a:ext cx="6807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44153" y="307354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(x1, y1)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989603" y="1747148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(x2, y2)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854054" y="1873295"/>
            <a:ext cx="136151" cy="136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35809" y="3193677"/>
            <a:ext cx="136151" cy="136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47749" y="1108066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21" name="Rectangle 20"/>
          <p:cNvSpPr/>
          <p:nvPr/>
        </p:nvSpPr>
        <p:spPr>
          <a:xfrm>
            <a:off x="6284556" y="2473138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x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83016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</TotalTime>
  <Words>177</Words>
  <Application>Microsoft Office PowerPoint</Application>
  <PresentationFormat>Widescreen</PresentationFormat>
  <Paragraphs>153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Christensen</dc:creator>
  <cp:lastModifiedBy>Erik Christensen</cp:lastModifiedBy>
  <cp:revision>18</cp:revision>
  <dcterms:created xsi:type="dcterms:W3CDTF">2013-08-09T20:37:49Z</dcterms:created>
  <dcterms:modified xsi:type="dcterms:W3CDTF">2013-09-10T19:55:24Z</dcterms:modified>
</cp:coreProperties>
</file>