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56" autoAdjust="0"/>
    <p:restoredTop sz="71385" autoAdjust="0"/>
  </p:normalViewPr>
  <p:slideViewPr>
    <p:cSldViewPr snapToGrid="0">
      <p:cViewPr varScale="1">
        <p:scale>
          <a:sx n="56" d="100"/>
          <a:sy n="56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9" y="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F01B-B429-4AC7-9DBA-71F0D6CE3413}" type="datetimeFigureOut">
              <a:rPr lang="en-US" smtClean="0"/>
              <a:t>10/1/2013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1018D-BDB5-4986-B173-AE051C993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1018D-BDB5-4986-B173-AE051C993A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275B-2FB1-451D-9F36-90AD54BC6BB6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4B36-D3D2-4874-94FC-04D0A67D9443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E91C-A5E7-46CC-B2DD-EEA13AE5B5AA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857-34FD-4A7D-B588-77CF4067D8EC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F1EF-8112-40B6-B96A-4C0AFCBBD089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3BB5-1E7D-4BBD-BF14-36FB4EB78DA7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0D9-5A95-4BEC-9BB5-5D5A1B4E1AFC}" type="datetime1">
              <a:rPr lang="en-US" smtClean="0"/>
              <a:t>10/1/2013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F06-9E58-4E77-9A99-DF14FD6A7B34}" type="datetime1">
              <a:rPr lang="en-US" smtClean="0"/>
              <a:t>10/1/2013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1B44-9CF5-4119-9A9A-8829AAD89D0A}" type="datetime1">
              <a:rPr lang="en-US" smtClean="0"/>
              <a:t>10/1/2013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D635-FC7F-4432-B209-6D4FEC37F983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E725-ADBB-4A6E-8C2C-2D3C1E163036}" type="datetime1">
              <a:rPr lang="en-US" smtClean="0"/>
              <a:t>10/1/2013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51B7-DFE8-4758-8029-A0A069E2A85E}" type="datetime1">
              <a:rPr lang="en-US" smtClean="0"/>
              <a:t>10/1/2013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CE7F-8AA9-4589-A387-1E9F5F10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Style </a:t>
            </a:r>
            <a:r>
              <a:rPr lang="en-US" dirty="0" smtClean="0"/>
              <a:t>Sheets (CSS)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your pages have style?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9" y="2058583"/>
            <a:ext cx="4766558" cy="1530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92" y="2058583"/>
            <a:ext cx="6482216" cy="29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CSS work?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3" y="1561602"/>
            <a:ext cx="3678785" cy="3949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4" y="1929940"/>
            <a:ext cx="7209481" cy="32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a CSS file?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1126"/>
            <a:ext cx="8255821" cy="50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write a style?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3" y="1560787"/>
            <a:ext cx="9571918" cy="4335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384" y="4147662"/>
            <a:ext cx="901262" cy="7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27029" y="1719626"/>
            <a:ext cx="2585545" cy="2680137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web developers need to know</a:t>
            </a:r>
          </a:p>
          <a:p>
            <a:pPr algn="ctr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language!?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5821508"/>
            <a:ext cx="2743200" cy="365125"/>
          </a:xfrm>
        </p:spPr>
        <p:txBody>
          <a:bodyPr/>
          <a:lstStyle/>
          <a:p>
            <a:fld id="{BCCACE7F-8AA9-4589-A387-1E9F5F103593}" type="slidenum">
              <a:rPr lang="en-US" smtClean="0"/>
              <a:t>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16621" y="1719627"/>
            <a:ext cx="2585545" cy="2680137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web </a:t>
            </a:r>
          </a:p>
          <a:p>
            <a:pPr algn="ctr"/>
            <a:r>
              <a:rPr lang="en-US" sz="2000" dirty="0" smtClean="0"/>
              <a:t>designers need to know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658260"/>
            <a:ext cx="171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5592" y="4658260"/>
            <a:ext cx="111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3267" y="4658260"/>
            <a:ext cx="111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CSS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916621" y="5266868"/>
            <a:ext cx="4461641" cy="554640"/>
          </a:xfrm>
          <a:prstGeom prst="left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93" y="2087484"/>
            <a:ext cx="1171395" cy="11713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156" y="2049516"/>
            <a:ext cx="1205555" cy="119337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4131" y="3418308"/>
            <a:ext cx="249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Jason Falk,</a:t>
            </a:r>
          </a:p>
          <a:p>
            <a:pPr algn="ctr"/>
            <a:r>
              <a:rPr lang="en-US" i="1" dirty="0" smtClean="0"/>
              <a:t>web designer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78261" y="3372142"/>
            <a:ext cx="242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Erik,</a:t>
            </a:r>
          </a:p>
          <a:p>
            <a:pPr algn="ctr"/>
            <a:r>
              <a:rPr lang="en-US" i="1" dirty="0" smtClean="0"/>
              <a:t>web developer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26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for it!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be done with 1.4.1 today…</a:t>
            </a:r>
          </a:p>
          <a:p>
            <a:r>
              <a:rPr lang="en-US" dirty="0" smtClean="0"/>
              <a:t>And be started on 1.4.2…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CE7F-8AA9-4589-A387-1E9F5F103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85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Cascading Style Sheets (CSS)</vt:lpstr>
      <vt:lpstr>Do your pages have style?</vt:lpstr>
      <vt:lpstr>How does CSS work?</vt:lpstr>
      <vt:lpstr>What is in a CSS file?</vt:lpstr>
      <vt:lpstr>How do we write a style?</vt:lpstr>
      <vt:lpstr>Another language!?</vt:lpstr>
      <vt:lpstr>Go for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Introduction to Computer Science</dc:title>
  <dc:creator>Erik Christensen</dc:creator>
  <cp:lastModifiedBy>Erik Christensen</cp:lastModifiedBy>
  <cp:revision>272</cp:revision>
  <dcterms:created xsi:type="dcterms:W3CDTF">2013-06-29T14:43:23Z</dcterms:created>
  <dcterms:modified xsi:type="dcterms:W3CDTF">2013-10-01T19:00:59Z</dcterms:modified>
</cp:coreProperties>
</file>