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56" autoAdjust="0"/>
    <p:restoredTop sz="71385" autoAdjust="0"/>
  </p:normalViewPr>
  <p:slideViewPr>
    <p:cSldViewPr snapToGrid="0">
      <p:cViewPr varScale="1">
        <p:scale>
          <a:sx n="61" d="100"/>
          <a:sy n="61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9" y="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5F01B-B429-4AC7-9DBA-71F0D6CE3413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1018D-BDB5-4986-B173-AE051C993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5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1018D-BDB5-4986-B173-AE051C993A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66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275B-2FB1-451D-9F36-90AD54BC6BB6}" type="datetime1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4B36-D3D2-4874-94FC-04D0A67D9443}" type="datetime1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7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E91C-A5E7-46CC-B2DD-EEA13AE5B5AA}" type="datetime1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9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3857-34FD-4A7D-B588-77CF4067D8EC}" type="datetime1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4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F1EF-8112-40B6-B96A-4C0AFCBBD089}" type="datetime1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3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3BB5-1E7D-4BBD-BF14-36FB4EB78DA7}" type="datetime1">
              <a:rPr lang="en-US" smtClean="0"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5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30D9-5A95-4BEC-9BB5-5D5A1B4E1AFC}" type="datetime1">
              <a:rPr lang="en-US" smtClean="0"/>
              <a:t>10/1/2013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8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4F06-9E58-4E77-9A99-DF14FD6A7B34}" type="datetime1">
              <a:rPr lang="en-US" smtClean="0"/>
              <a:t>10/1/2013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1B44-9CF5-4119-9A9A-8829AAD89D0A}" type="datetime1">
              <a:rPr lang="en-US" smtClean="0"/>
              <a:t>10/1/2013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2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D635-FC7F-4432-B209-6D4FEC37F983}" type="datetime1">
              <a:rPr lang="en-US" smtClean="0"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E725-ADBB-4A6E-8C2C-2D3C1E163036}" type="datetime1">
              <a:rPr lang="en-US" smtClean="0"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451B7-DFE8-4758-8029-A0A069E2A85E}" type="datetime1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CE7F-8AA9-4589-A387-1E9F5F10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Object Model (DOM)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6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element has an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956779" cy="444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0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object for &lt;html&gt; is called </a:t>
            </a:r>
            <a:r>
              <a:rPr lang="en-US" b="1" dirty="0" smtClean="0"/>
              <a:t>document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8706361" cy="431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3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“find” the object for an element…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4565"/>
            <a:ext cx="4931979" cy="7107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…but we have to name it 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853" y="4950756"/>
            <a:ext cx="9798294" cy="1638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367" y="2517227"/>
            <a:ext cx="7352595" cy="1834055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8923283" y="5362850"/>
            <a:ext cx="1466193" cy="814113"/>
          </a:xfrm>
          <a:custGeom>
            <a:avLst/>
            <a:gdLst>
              <a:gd name="connsiteX0" fmla="*/ 599089 w 772510"/>
              <a:gd name="connsiteY0" fmla="*/ 0 h 804042"/>
              <a:gd name="connsiteX1" fmla="*/ 378372 w 772510"/>
              <a:gd name="connsiteY1" fmla="*/ 31531 h 804042"/>
              <a:gd name="connsiteX2" fmla="*/ 220717 w 772510"/>
              <a:gd name="connsiteY2" fmla="*/ 126125 h 804042"/>
              <a:gd name="connsiteX3" fmla="*/ 141889 w 772510"/>
              <a:gd name="connsiteY3" fmla="*/ 157656 h 804042"/>
              <a:gd name="connsiteX4" fmla="*/ 63062 w 772510"/>
              <a:gd name="connsiteY4" fmla="*/ 204952 h 804042"/>
              <a:gd name="connsiteX5" fmla="*/ 31531 w 772510"/>
              <a:gd name="connsiteY5" fmla="*/ 252249 h 804042"/>
              <a:gd name="connsiteX6" fmla="*/ 0 w 772510"/>
              <a:gd name="connsiteY6" fmla="*/ 346842 h 804042"/>
              <a:gd name="connsiteX7" fmla="*/ 47296 w 772510"/>
              <a:gd name="connsiteY7" fmla="*/ 709449 h 804042"/>
              <a:gd name="connsiteX8" fmla="*/ 63062 w 772510"/>
              <a:gd name="connsiteY8" fmla="*/ 756745 h 804042"/>
              <a:gd name="connsiteX9" fmla="*/ 173420 w 772510"/>
              <a:gd name="connsiteY9" fmla="*/ 804042 h 804042"/>
              <a:gd name="connsiteX10" fmla="*/ 488731 w 772510"/>
              <a:gd name="connsiteY10" fmla="*/ 788276 h 804042"/>
              <a:gd name="connsiteX11" fmla="*/ 536027 w 772510"/>
              <a:gd name="connsiteY11" fmla="*/ 772511 h 804042"/>
              <a:gd name="connsiteX12" fmla="*/ 614855 w 772510"/>
              <a:gd name="connsiteY12" fmla="*/ 725214 h 804042"/>
              <a:gd name="connsiteX13" fmla="*/ 646386 w 772510"/>
              <a:gd name="connsiteY13" fmla="*/ 677918 h 804042"/>
              <a:gd name="connsiteX14" fmla="*/ 693682 w 772510"/>
              <a:gd name="connsiteY14" fmla="*/ 646387 h 804042"/>
              <a:gd name="connsiteX15" fmla="*/ 772510 w 772510"/>
              <a:gd name="connsiteY15" fmla="*/ 472966 h 804042"/>
              <a:gd name="connsiteX16" fmla="*/ 756744 w 772510"/>
              <a:gd name="connsiteY16" fmla="*/ 126125 h 804042"/>
              <a:gd name="connsiteX17" fmla="*/ 725213 w 772510"/>
              <a:gd name="connsiteY17" fmla="*/ 78828 h 804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72510" h="804042">
                <a:moveTo>
                  <a:pt x="599089" y="0"/>
                </a:moveTo>
                <a:cubicBezTo>
                  <a:pt x="525517" y="10510"/>
                  <a:pt x="450670" y="14317"/>
                  <a:pt x="378372" y="31531"/>
                </a:cubicBezTo>
                <a:cubicBezTo>
                  <a:pt x="180410" y="78665"/>
                  <a:pt x="333698" y="55511"/>
                  <a:pt x="220717" y="126125"/>
                </a:cubicBezTo>
                <a:cubicBezTo>
                  <a:pt x="196719" y="141124"/>
                  <a:pt x="167201" y="145000"/>
                  <a:pt x="141889" y="157656"/>
                </a:cubicBezTo>
                <a:cubicBezTo>
                  <a:pt x="114482" y="171360"/>
                  <a:pt x="89338" y="189187"/>
                  <a:pt x="63062" y="204952"/>
                </a:cubicBezTo>
                <a:cubicBezTo>
                  <a:pt x="52552" y="220718"/>
                  <a:pt x="39226" y="234934"/>
                  <a:pt x="31531" y="252249"/>
                </a:cubicBezTo>
                <a:cubicBezTo>
                  <a:pt x="18032" y="282621"/>
                  <a:pt x="0" y="346842"/>
                  <a:pt x="0" y="346842"/>
                </a:cubicBezTo>
                <a:cubicBezTo>
                  <a:pt x="23487" y="793108"/>
                  <a:pt x="-30475" y="527986"/>
                  <a:pt x="47296" y="709449"/>
                </a:cubicBezTo>
                <a:cubicBezTo>
                  <a:pt x="53842" y="724723"/>
                  <a:pt x="52681" y="743768"/>
                  <a:pt x="63062" y="756745"/>
                </a:cubicBezTo>
                <a:cubicBezTo>
                  <a:pt x="90281" y="790768"/>
                  <a:pt x="135552" y="794575"/>
                  <a:pt x="173420" y="804042"/>
                </a:cubicBezTo>
                <a:cubicBezTo>
                  <a:pt x="278524" y="798787"/>
                  <a:pt x="383892" y="797392"/>
                  <a:pt x="488731" y="788276"/>
                </a:cubicBezTo>
                <a:cubicBezTo>
                  <a:pt x="505287" y="786836"/>
                  <a:pt x="521163" y="779943"/>
                  <a:pt x="536027" y="772511"/>
                </a:cubicBezTo>
                <a:cubicBezTo>
                  <a:pt x="563435" y="758807"/>
                  <a:pt x="588579" y="740980"/>
                  <a:pt x="614855" y="725214"/>
                </a:cubicBezTo>
                <a:cubicBezTo>
                  <a:pt x="625365" y="709449"/>
                  <a:pt x="632988" y="691316"/>
                  <a:pt x="646386" y="677918"/>
                </a:cubicBezTo>
                <a:cubicBezTo>
                  <a:pt x="659784" y="664520"/>
                  <a:pt x="682816" y="661910"/>
                  <a:pt x="693682" y="646387"/>
                </a:cubicBezTo>
                <a:cubicBezTo>
                  <a:pt x="738539" y="582304"/>
                  <a:pt x="750943" y="537664"/>
                  <a:pt x="772510" y="472966"/>
                </a:cubicBezTo>
                <a:cubicBezTo>
                  <a:pt x="767255" y="357352"/>
                  <a:pt x="770533" y="241034"/>
                  <a:pt x="756744" y="126125"/>
                </a:cubicBezTo>
                <a:cubicBezTo>
                  <a:pt x="754486" y="107312"/>
                  <a:pt x="725213" y="78828"/>
                  <a:pt x="725213" y="78828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4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Once we find an object, we can: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b="1" dirty="0" err="1" smtClean="0"/>
              <a:t>textContent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smtClean="0"/>
              <a:t>The text inside the element</a:t>
            </a:r>
          </a:p>
          <a:p>
            <a:r>
              <a:rPr lang="en-US" dirty="0" smtClean="0"/>
              <a:t>Use the </a:t>
            </a:r>
            <a:r>
              <a:rPr lang="en-US" b="1" dirty="0" err="1" smtClean="0"/>
              <a:t>innerHTML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smtClean="0"/>
              <a:t>The HTML inside the element</a:t>
            </a:r>
          </a:p>
          <a:p>
            <a:r>
              <a:rPr lang="en-US" dirty="0" smtClean="0"/>
              <a:t>Use the </a:t>
            </a:r>
            <a:r>
              <a:rPr lang="en-US" b="1" dirty="0" err="1" smtClean="0"/>
              <a:t>className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smtClean="0"/>
              <a:t>The name of the style used by the element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98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90</Words>
  <Application>Microsoft Office PowerPoint</Application>
  <PresentationFormat>Widescreen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Document Object Model (DOM)</vt:lpstr>
      <vt:lpstr>Every element has an object</vt:lpstr>
      <vt:lpstr>The object for &lt;html&gt; is called document</vt:lpstr>
      <vt:lpstr>We can “find” the object for an element…</vt:lpstr>
      <vt:lpstr>Once we find an object, we can: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Introduction to Computer Science</dc:title>
  <dc:creator>Erik Christensen</dc:creator>
  <cp:lastModifiedBy>Erik Christensen</cp:lastModifiedBy>
  <cp:revision>280</cp:revision>
  <dcterms:created xsi:type="dcterms:W3CDTF">2013-06-29T14:43:23Z</dcterms:created>
  <dcterms:modified xsi:type="dcterms:W3CDTF">2013-10-02T03:24:36Z</dcterms:modified>
</cp:coreProperties>
</file>