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A537A-9BFD-4036-BDCE-8AF27443E62C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9ACE-A637-45F6-A8A5-05B1271C2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and numbers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1.4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059" y="710168"/>
            <a:ext cx="7556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a = "12";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b = 34;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8228" y="1410360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kind of value is 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8228" y="2079773"/>
            <a:ext cx="16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 string)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8228" y="3049270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kind of value is b?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8228" y="3718683"/>
            <a:ext cx="16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 number)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9059" y="710168"/>
            <a:ext cx="7556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a = "12";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b = "34";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c = a + b;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024271" y="1301849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value of c?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5156" y="2077443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"1234"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98502" y="2695327"/>
            <a:ext cx="16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 string)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200" y="1079500"/>
            <a:ext cx="7556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a = 12;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b = a.toString();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9961" y="1351837"/>
            <a:ext cx="4705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the value of b?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5156" y="2077443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5156" y="2662218"/>
            <a:ext cx="16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 string)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540941"/>
            <a:ext cx="1023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a = 12;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b = "I have " + a.toString()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+ "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chickens";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321392" y="3606582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value of b?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1392" y="4286954"/>
            <a:ext cx="4705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have 12 chickens"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1392" y="4871729"/>
            <a:ext cx="16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 string)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9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200" y="1079500"/>
            <a:ext cx="7556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function start() {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a = "12";</a:t>
            </a:r>
          </a:p>
          <a:p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var b = parseFloat(a);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7382" y="4123877"/>
            <a:ext cx="53832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value of b?</a:t>
            </a:r>
          </a:p>
        </p:txBody>
      </p:sp>
      <p:sp>
        <p:nvSpPr>
          <p:cNvPr id="4" name="Rectangle 3"/>
          <p:cNvSpPr/>
          <p:nvPr/>
        </p:nvSpPr>
        <p:spPr>
          <a:xfrm>
            <a:off x="2380646" y="4915236"/>
            <a:ext cx="636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0646" y="5500011"/>
            <a:ext cx="163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(a number)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2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is the last day on 1.4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still working…</a:t>
            </a:r>
          </a:p>
          <a:p>
            <a:pPr lvl="1"/>
            <a:r>
              <a:rPr lang="en-US" dirty="0" smtClean="0"/>
              <a:t>For 1.4.4/1.4.5, if you are pressed for time you can stop when you get it working for one of the grades.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are done…</a:t>
            </a:r>
          </a:p>
          <a:p>
            <a:pPr lvl="1"/>
            <a:r>
              <a:rPr lang="en-US" dirty="0" smtClean="0"/>
              <a:t>Make your own creation!</a:t>
            </a:r>
          </a:p>
          <a:p>
            <a:pPr lvl="1"/>
            <a:r>
              <a:rPr lang="en-US" dirty="0" smtClean="0"/>
              <a:t>Or experiment with bootstrap (CSS styles)</a:t>
            </a:r>
          </a:p>
          <a:p>
            <a:r>
              <a:rPr lang="en-US" dirty="0" smtClean="0"/>
              <a:t>Next week…</a:t>
            </a:r>
          </a:p>
          <a:p>
            <a:pPr lvl="1"/>
            <a:r>
              <a:rPr lang="en-US" dirty="0" smtClean="0"/>
              <a:t>Graphics, animation, and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6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252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Strings and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 is the last day on 1.4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numbers</dc:title>
  <dc:creator>Erik Christensen</dc:creator>
  <cp:lastModifiedBy>Erik Christensen</cp:lastModifiedBy>
  <cp:revision>14</cp:revision>
  <dcterms:created xsi:type="dcterms:W3CDTF">2013-10-10T04:18:35Z</dcterms:created>
  <dcterms:modified xsi:type="dcterms:W3CDTF">2013-10-10T15:31:01Z</dcterms:modified>
</cp:coreProperties>
</file>