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 varScale="1">
        <p:scale>
          <a:sx n="65" d="100"/>
          <a:sy n="65" d="100"/>
        </p:scale>
        <p:origin x="2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2374-B218-4839-BBF7-9555CDDC09AB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8B9C-ADA0-48A4-A1E2-4793E6557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8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2374-B218-4839-BBF7-9555CDDC09AB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8B9C-ADA0-48A4-A1E2-4793E6557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2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2374-B218-4839-BBF7-9555CDDC09AB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8B9C-ADA0-48A4-A1E2-4793E6557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1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2374-B218-4839-BBF7-9555CDDC09AB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8B9C-ADA0-48A4-A1E2-4793E6557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06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2374-B218-4839-BBF7-9555CDDC09AB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8B9C-ADA0-48A4-A1E2-4793E6557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9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2374-B218-4839-BBF7-9555CDDC09AB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8B9C-ADA0-48A4-A1E2-4793E6557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9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2374-B218-4839-BBF7-9555CDDC09AB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8B9C-ADA0-48A4-A1E2-4793E6557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1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2374-B218-4839-BBF7-9555CDDC09AB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8B9C-ADA0-48A4-A1E2-4793E6557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2374-B218-4839-BBF7-9555CDDC09AB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8B9C-ADA0-48A4-A1E2-4793E6557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3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2374-B218-4839-BBF7-9555CDDC09AB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8B9C-ADA0-48A4-A1E2-4793E6557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9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2374-B218-4839-BBF7-9555CDDC09AB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8B9C-ADA0-48A4-A1E2-4793E6557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4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02374-B218-4839-BBF7-9555CDDC09AB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B8B9C-ADA0-48A4-A1E2-4793E6557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4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6446" y="950842"/>
            <a:ext cx="49888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" 8+2 * 3 / (4 - (3*3 - 10 + 1)) - 7"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1101376" y="1603949"/>
            <a:ext cx="1168656" cy="419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number: 8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00400" y="1603949"/>
            <a:ext cx="1168656" cy="419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99424" y="1603949"/>
            <a:ext cx="1168656" cy="419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number: 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98448" y="1603949"/>
            <a:ext cx="1168656" cy="419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multiply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097472" y="1618941"/>
            <a:ext cx="1168656" cy="419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94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6446" y="950842"/>
            <a:ext cx="49888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" 8+2 * 3 / (4 - (3*3 - 10 + 1)) - 7"</a:t>
            </a:r>
            <a:endParaRPr lang="en-US" sz="2800" dirty="0"/>
          </a:p>
        </p:txBody>
      </p:sp>
      <p:sp>
        <p:nvSpPr>
          <p:cNvPr id="2" name="Oval 1"/>
          <p:cNvSpPr/>
          <p:nvPr/>
        </p:nvSpPr>
        <p:spPr>
          <a:xfrm>
            <a:off x="4011561" y="1873045"/>
            <a:ext cx="427195" cy="442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434516" y="2493254"/>
            <a:ext cx="427195" cy="442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541995" y="2493254"/>
            <a:ext cx="427195" cy="442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5" name="Straight Connector 4"/>
          <p:cNvCxnSpPr>
            <a:stCxn id="2" idx="5"/>
            <a:endCxn id="13" idx="1"/>
          </p:cNvCxnSpPr>
          <p:nvPr/>
        </p:nvCxnSpPr>
        <p:spPr>
          <a:xfrm>
            <a:off x="4376195" y="2250701"/>
            <a:ext cx="228361" cy="3073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" idx="3"/>
            <a:endCxn id="11" idx="7"/>
          </p:cNvCxnSpPr>
          <p:nvPr/>
        </p:nvCxnSpPr>
        <p:spPr>
          <a:xfrm flipH="1">
            <a:off x="3799150" y="2250701"/>
            <a:ext cx="274972" cy="3073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905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48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Christensen</dc:creator>
  <cp:lastModifiedBy>Erik Christensen</cp:lastModifiedBy>
  <cp:revision>2</cp:revision>
  <dcterms:created xsi:type="dcterms:W3CDTF">2013-10-07T17:10:41Z</dcterms:created>
  <dcterms:modified xsi:type="dcterms:W3CDTF">2013-10-07T17:13:51Z</dcterms:modified>
</cp:coreProperties>
</file>