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50" d="100"/>
          <a:sy n="50" d="100"/>
        </p:scale>
        <p:origin x="81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605E-81C5-4BED-9AA9-9D7BDE5225E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30A02-1C00-4DBB-B5DF-257A1A0CC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0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8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0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3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517A-9F8B-4243-A533-544E868734BB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557" y="541867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3776134" y="541866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9557" y="1026014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3776134" y="102601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557" y="1514498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sum</a:t>
            </a:r>
            <a:endParaRPr lang="en-US" noProof="1"/>
          </a:p>
        </p:txBody>
      </p:sp>
      <p:sp>
        <p:nvSpPr>
          <p:cNvPr id="7" name="Rectangle 6"/>
          <p:cNvSpPr/>
          <p:nvPr/>
        </p:nvSpPr>
        <p:spPr>
          <a:xfrm>
            <a:off x="3776134" y="15144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6957" y="2971799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school</a:t>
            </a:r>
            <a:endParaRPr lang="en-US" noProof="1"/>
          </a:p>
        </p:txBody>
      </p:sp>
      <p:sp>
        <p:nvSpPr>
          <p:cNvPr id="9" name="Rectangle 8"/>
          <p:cNvSpPr/>
          <p:nvPr/>
        </p:nvSpPr>
        <p:spPr>
          <a:xfrm>
            <a:off x="3776134" y="29717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71147" y="478046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124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1147" y="514979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1147" y="5519125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7001" y="4038600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sixth</a:t>
            </a:r>
            <a:endParaRPr lang="en-US" noProof="1"/>
          </a:p>
        </p:txBody>
      </p:sp>
      <p:sp>
        <p:nvSpPr>
          <p:cNvPr id="14" name="Rectangle 13"/>
          <p:cNvSpPr/>
          <p:nvPr/>
        </p:nvSpPr>
        <p:spPr>
          <a:xfrm>
            <a:off x="4639734" y="403859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2133" y="4411130"/>
            <a:ext cx="11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seventh</a:t>
            </a:r>
            <a:endParaRPr lang="en-US" noProof="1"/>
          </a:p>
        </p:txBody>
      </p:sp>
      <p:sp>
        <p:nvSpPr>
          <p:cNvPr id="16" name="Rectangle 15"/>
          <p:cNvSpPr/>
          <p:nvPr/>
        </p:nvSpPr>
        <p:spPr>
          <a:xfrm>
            <a:off x="4639734" y="441112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true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3867" y="4783665"/>
            <a:ext cx="8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eighth</a:t>
            </a:r>
            <a:endParaRPr lang="en-US" noProof="1"/>
          </a:p>
        </p:txBody>
      </p:sp>
      <p:sp>
        <p:nvSpPr>
          <p:cNvPr id="18" name="Rectangle 17"/>
          <p:cNvSpPr/>
          <p:nvPr/>
        </p:nvSpPr>
        <p:spPr>
          <a:xfrm>
            <a:off x="4639734" y="478185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76135" y="4035401"/>
            <a:ext cx="1727200" cy="1483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4019833" y="3369963"/>
            <a:ext cx="875737" cy="448734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39734" y="515119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9157" y="5142722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array</a:t>
            </a:r>
            <a:endParaRPr lang="en-US" noProof="1"/>
          </a:p>
        </p:txBody>
      </p:sp>
      <p:cxnSp>
        <p:nvCxnSpPr>
          <p:cNvPr id="23" name="Curved Connector 22"/>
          <p:cNvCxnSpPr>
            <a:endCxn id="10" idx="0"/>
          </p:cNvCxnSpPr>
          <p:nvPr/>
        </p:nvCxnSpPr>
        <p:spPr>
          <a:xfrm flipV="1">
            <a:off x="5063068" y="4780462"/>
            <a:ext cx="2539879" cy="546927"/>
          </a:xfrm>
          <a:prstGeom prst="curvedConnector4">
            <a:avLst>
              <a:gd name="adj1" fmla="val 41500"/>
              <a:gd name="adj2" fmla="val 240872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49067" y="2099732"/>
            <a:ext cx="105833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"hello"</a:t>
            </a:r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>
            <a:endCxn id="24" idx="1"/>
          </p:cNvCxnSpPr>
          <p:nvPr/>
        </p:nvCxnSpPr>
        <p:spPr>
          <a:xfrm flipV="1">
            <a:off x="5031664" y="2284399"/>
            <a:ext cx="2317403" cy="193886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55467" y="636808"/>
            <a:ext cx="241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numberOfSpaceships</a:t>
            </a:r>
            <a:endParaRPr lang="en-US" noProof="1"/>
          </a:p>
        </p:txBody>
      </p:sp>
      <p:sp>
        <p:nvSpPr>
          <p:cNvPr id="27" name="Rectangle 26"/>
          <p:cNvSpPr/>
          <p:nvPr/>
        </p:nvSpPr>
        <p:spPr>
          <a:xfrm>
            <a:off x="10160001" y="63680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23867" y="1009338"/>
            <a:ext cx="124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spaceships</a:t>
            </a:r>
            <a:endParaRPr lang="en-US" noProof="1"/>
          </a:p>
        </p:txBody>
      </p:sp>
      <p:sp>
        <p:nvSpPr>
          <p:cNvPr id="29" name="Rectangle 28"/>
          <p:cNvSpPr/>
          <p:nvPr/>
        </p:nvSpPr>
        <p:spPr>
          <a:xfrm>
            <a:off x="10160001" y="100933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34747" y="633609"/>
            <a:ext cx="2988855" cy="745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23866" y="278713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23866" y="315646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endCxn id="31" idx="0"/>
          </p:cNvCxnSpPr>
          <p:nvPr/>
        </p:nvCxnSpPr>
        <p:spPr>
          <a:xfrm rot="5400000">
            <a:off x="9181302" y="1368165"/>
            <a:ext cx="1593331" cy="12446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67334" y="4038600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35" name="Rectangle 34"/>
          <p:cNvSpPr/>
          <p:nvPr/>
        </p:nvSpPr>
        <p:spPr>
          <a:xfrm>
            <a:off x="10270067" y="403859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67334" y="4414333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37" name="Rectangle 36"/>
          <p:cNvSpPr/>
          <p:nvPr/>
        </p:nvSpPr>
        <p:spPr>
          <a:xfrm>
            <a:off x="10270067" y="440594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812825" y="4033415"/>
            <a:ext cx="1319210" cy="74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9355667" y="2511767"/>
            <a:ext cx="1451762" cy="49472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58518" y="2124355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41" name="Rectangle 40"/>
          <p:cNvSpPr/>
          <p:nvPr/>
        </p:nvSpPr>
        <p:spPr>
          <a:xfrm>
            <a:off x="11261251" y="21243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8518" y="2500088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43" name="Rectangle 42"/>
          <p:cNvSpPr/>
          <p:nvPr/>
        </p:nvSpPr>
        <p:spPr>
          <a:xfrm>
            <a:off x="11261251" y="24916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812398" y="2119170"/>
            <a:ext cx="1319210" cy="74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5" name="Curved Connector 44"/>
          <p:cNvCxnSpPr>
            <a:endCxn id="38" idx="0"/>
          </p:cNvCxnSpPr>
          <p:nvPr/>
        </p:nvCxnSpPr>
        <p:spPr>
          <a:xfrm>
            <a:off x="9347277" y="3315679"/>
            <a:ext cx="1125153" cy="717736"/>
          </a:xfrm>
          <a:prstGeom prst="curvedConnector2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game</a:t>
            </a:r>
            <a:endParaRPr lang="en-US" noProof="1"/>
          </a:p>
        </p:txBody>
      </p:sp>
      <p:sp>
        <p:nvSpPr>
          <p:cNvPr id="47" name="Rectangle 46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8" name="Curved Connector 47"/>
          <p:cNvCxnSpPr>
            <a:endCxn id="30" idx="1"/>
          </p:cNvCxnSpPr>
          <p:nvPr/>
        </p:nvCxnSpPr>
        <p:spPr>
          <a:xfrm flipV="1">
            <a:off x="4208224" y="1006140"/>
            <a:ext cx="3826523" cy="1153677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0116" y="260059"/>
            <a:ext cx="2212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Examples of representing data structures in memory</a:t>
            </a:r>
          </a:p>
          <a:p>
            <a:r>
              <a:rPr lang="en-US" noProof="1" smtClean="0"/>
              <a:t>(TEMPLATE)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002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11" y="1341514"/>
            <a:ext cx="6677427" cy="3766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0084" y="1414904"/>
            <a:ext cx="67691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&lt;head&gt;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&lt;title&gt;Title&lt;/title&gt;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&lt;link rel="stylesheet" href="pets.css"&gt;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&lt;/head&gt;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&lt;body class="main"&gt;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&lt;h1 class="section"&gt;Cats&lt;/h1&gt;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&lt;p class="detail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"&gt;123&lt;/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&lt;h1 class="section"&gt;Dogs&lt;/h1&gt;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&lt;p class="detail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"&gt;456&lt;/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&lt;/body&gt;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710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7791" y="1674348"/>
            <a:ext cx="1549401" cy="2127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b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0820" y="1661648"/>
            <a:ext cx="295422" cy="267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04470" y="1674348"/>
            <a:ext cx="295422" cy="267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04470" y="1663407"/>
            <a:ext cx="781" cy="28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04470" y="1952574"/>
            <a:ext cx="2827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02694" y="721372"/>
            <a:ext cx="1260621" cy="1692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CSS</a:t>
            </a:r>
            <a:b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86943" y="708672"/>
            <a:ext cx="295422" cy="267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480593" y="721372"/>
            <a:ext cx="295422" cy="267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80593" y="710431"/>
            <a:ext cx="781" cy="28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480593" y="999598"/>
            <a:ext cx="2827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62601" y="3269827"/>
            <a:ext cx="1291492" cy="1606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Javascript</a:t>
            </a:r>
            <a:b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77720" y="3263477"/>
            <a:ext cx="295422" cy="267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571370" y="3269827"/>
            <a:ext cx="295422" cy="267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71370" y="3258886"/>
            <a:ext cx="781" cy="28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71370" y="3548053"/>
            <a:ext cx="2827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4264269" y="1450261"/>
            <a:ext cx="2238425" cy="662331"/>
          </a:xfrm>
          <a:prstGeom prst="curvedConnector3">
            <a:avLst/>
          </a:prstGeom>
          <a:ln w="28575">
            <a:solidFill>
              <a:srgbClr val="0070C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4212491" y="2277151"/>
            <a:ext cx="1337411" cy="125361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25091" y="1276350"/>
            <a:ext cx="156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default.html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02693" y="359484"/>
            <a:ext cx="126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uprep.css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62469" y="2920881"/>
            <a:ext cx="961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uprep.js</a:t>
            </a:r>
          </a:p>
        </p:txBody>
      </p:sp>
    </p:spTree>
    <p:extLst>
      <p:ext uri="{BB962C8B-B14F-4D97-AF65-F5344CB8AC3E}">
        <p14:creationId xmlns:p14="http://schemas.microsoft.com/office/powerpoint/2010/main" val="23913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523864" y="495977"/>
            <a:ext cx="2236972" cy="3291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2762" y="486904"/>
            <a:ext cx="8044916" cy="5918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21717" y="0"/>
            <a:ext cx="187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uprep.css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52761" y="0"/>
            <a:ext cx="269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default.html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376801" y="495977"/>
            <a:ext cx="79208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&lt;head&gt;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&lt;title&gt;University Prep&lt;/title&gt;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&lt;link rel="stylesheet" href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=“uprep.css"&gt;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&lt;/head&gt;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&lt;body&gt;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&lt;p class="style1"&gt;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University Prep Pumas!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&lt;/p&gt;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&lt;p class="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style2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 love UPrep!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&lt;/p&gt;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&lt;p class="style3"&gt;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UPrep is an amazing school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&lt;/p&gt;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&lt;p class="style3"&gt;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University Prep Pumas!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&lt;/p&gt;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&lt;/body&gt;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&lt;/html&gt;</a:t>
            </a:r>
            <a:endParaRPr lang="en-US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404" y="610276"/>
            <a:ext cx="1774006" cy="2933023"/>
          </a:xfrm>
          <a:prstGeom prst="rect">
            <a:avLst/>
          </a:prstGeom>
        </p:spPr>
      </p:pic>
      <p:cxnSp>
        <p:nvCxnSpPr>
          <p:cNvPr id="76" name="Curved Connector 75"/>
          <p:cNvCxnSpPr/>
          <p:nvPr/>
        </p:nvCxnSpPr>
        <p:spPr>
          <a:xfrm flipV="1">
            <a:off x="3962400" y="2174298"/>
            <a:ext cx="4857750" cy="1197552"/>
          </a:xfrm>
          <a:prstGeom prst="curvedConnector3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68" y="1265128"/>
            <a:ext cx="3342391" cy="4039644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442575" y="1528175"/>
            <a:ext cx="839244" cy="789140"/>
          </a:xfrm>
          <a:custGeom>
            <a:avLst/>
            <a:gdLst>
              <a:gd name="connsiteX0" fmla="*/ 563672 w 839244"/>
              <a:gd name="connsiteY0" fmla="*/ 0 h 789140"/>
              <a:gd name="connsiteX1" fmla="*/ 313151 w 839244"/>
              <a:gd name="connsiteY1" fmla="*/ 12526 h 789140"/>
              <a:gd name="connsiteX2" fmla="*/ 187891 w 839244"/>
              <a:gd name="connsiteY2" fmla="*/ 37578 h 789140"/>
              <a:gd name="connsiteX3" fmla="*/ 150313 w 839244"/>
              <a:gd name="connsiteY3" fmla="*/ 75157 h 789140"/>
              <a:gd name="connsiteX4" fmla="*/ 100209 w 839244"/>
              <a:gd name="connsiteY4" fmla="*/ 150313 h 789140"/>
              <a:gd name="connsiteX5" fmla="*/ 62630 w 839244"/>
              <a:gd name="connsiteY5" fmla="*/ 187891 h 789140"/>
              <a:gd name="connsiteX6" fmla="*/ 25052 w 839244"/>
              <a:gd name="connsiteY6" fmla="*/ 288099 h 789140"/>
              <a:gd name="connsiteX7" fmla="*/ 0 w 839244"/>
              <a:gd name="connsiteY7" fmla="*/ 363255 h 789140"/>
              <a:gd name="connsiteX8" fmla="*/ 12526 w 839244"/>
              <a:gd name="connsiteY8" fmla="*/ 588724 h 789140"/>
              <a:gd name="connsiteX9" fmla="*/ 75157 w 839244"/>
              <a:gd name="connsiteY9" fmla="*/ 676406 h 789140"/>
              <a:gd name="connsiteX10" fmla="*/ 162839 w 839244"/>
              <a:gd name="connsiteY10" fmla="*/ 739036 h 789140"/>
              <a:gd name="connsiteX11" fmla="*/ 200417 w 839244"/>
              <a:gd name="connsiteY11" fmla="*/ 751562 h 789140"/>
              <a:gd name="connsiteX12" fmla="*/ 475989 w 839244"/>
              <a:gd name="connsiteY12" fmla="*/ 789140 h 789140"/>
              <a:gd name="connsiteX13" fmla="*/ 713984 w 839244"/>
              <a:gd name="connsiteY13" fmla="*/ 764088 h 789140"/>
              <a:gd name="connsiteX14" fmla="*/ 751562 w 839244"/>
              <a:gd name="connsiteY14" fmla="*/ 739036 h 789140"/>
              <a:gd name="connsiteX15" fmla="*/ 801666 w 839244"/>
              <a:gd name="connsiteY15" fmla="*/ 663880 h 789140"/>
              <a:gd name="connsiteX16" fmla="*/ 826718 w 839244"/>
              <a:gd name="connsiteY16" fmla="*/ 626302 h 789140"/>
              <a:gd name="connsiteX17" fmla="*/ 839244 w 839244"/>
              <a:gd name="connsiteY17" fmla="*/ 588724 h 789140"/>
              <a:gd name="connsiteX18" fmla="*/ 826718 w 839244"/>
              <a:gd name="connsiteY18" fmla="*/ 375781 h 789140"/>
              <a:gd name="connsiteX19" fmla="*/ 814192 w 839244"/>
              <a:gd name="connsiteY19" fmla="*/ 338203 h 789140"/>
              <a:gd name="connsiteX20" fmla="*/ 776614 w 839244"/>
              <a:gd name="connsiteY20" fmla="*/ 300625 h 789140"/>
              <a:gd name="connsiteX21" fmla="*/ 751562 w 839244"/>
              <a:gd name="connsiteY21" fmla="*/ 263047 h 789140"/>
              <a:gd name="connsiteX22" fmla="*/ 676406 w 839244"/>
              <a:gd name="connsiteY22" fmla="*/ 200417 h 789140"/>
              <a:gd name="connsiteX23" fmla="*/ 551146 w 839244"/>
              <a:gd name="connsiteY23" fmla="*/ 112735 h 789140"/>
              <a:gd name="connsiteX24" fmla="*/ 475989 w 839244"/>
              <a:gd name="connsiteY24" fmla="*/ 87683 h 789140"/>
              <a:gd name="connsiteX25" fmla="*/ 438411 w 839244"/>
              <a:gd name="connsiteY25" fmla="*/ 75157 h 789140"/>
              <a:gd name="connsiteX26" fmla="*/ 400833 w 839244"/>
              <a:gd name="connsiteY26" fmla="*/ 75157 h 7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39244" h="789140">
                <a:moveTo>
                  <a:pt x="563672" y="0"/>
                </a:moveTo>
                <a:cubicBezTo>
                  <a:pt x="480165" y="4175"/>
                  <a:pt x="396347" y="4206"/>
                  <a:pt x="313151" y="12526"/>
                </a:cubicBezTo>
                <a:cubicBezTo>
                  <a:pt x="270782" y="16763"/>
                  <a:pt x="187891" y="37578"/>
                  <a:pt x="187891" y="37578"/>
                </a:cubicBezTo>
                <a:cubicBezTo>
                  <a:pt x="175365" y="50104"/>
                  <a:pt x="161189" y="61174"/>
                  <a:pt x="150313" y="75157"/>
                </a:cubicBezTo>
                <a:cubicBezTo>
                  <a:pt x="131828" y="98923"/>
                  <a:pt x="121499" y="129023"/>
                  <a:pt x="100209" y="150313"/>
                </a:cubicBezTo>
                <a:lnTo>
                  <a:pt x="62630" y="187891"/>
                </a:lnTo>
                <a:cubicBezTo>
                  <a:pt x="32934" y="336370"/>
                  <a:pt x="71967" y="182541"/>
                  <a:pt x="25052" y="288099"/>
                </a:cubicBezTo>
                <a:cubicBezTo>
                  <a:pt x="14327" y="312230"/>
                  <a:pt x="0" y="363255"/>
                  <a:pt x="0" y="363255"/>
                </a:cubicBezTo>
                <a:cubicBezTo>
                  <a:pt x="4175" y="438411"/>
                  <a:pt x="2356" y="514142"/>
                  <a:pt x="12526" y="588724"/>
                </a:cubicBezTo>
                <a:cubicBezTo>
                  <a:pt x="17164" y="622739"/>
                  <a:pt x="51256" y="655920"/>
                  <a:pt x="75157" y="676406"/>
                </a:cubicBezTo>
                <a:cubicBezTo>
                  <a:pt x="83101" y="683215"/>
                  <a:pt x="146978" y="731105"/>
                  <a:pt x="162839" y="739036"/>
                </a:cubicBezTo>
                <a:cubicBezTo>
                  <a:pt x="174649" y="744941"/>
                  <a:pt x="187679" y="748088"/>
                  <a:pt x="200417" y="751562"/>
                </a:cubicBezTo>
                <a:cubicBezTo>
                  <a:pt x="339746" y="789561"/>
                  <a:pt x="296464" y="776317"/>
                  <a:pt x="475989" y="789140"/>
                </a:cubicBezTo>
                <a:cubicBezTo>
                  <a:pt x="481361" y="788782"/>
                  <a:pt x="657754" y="788187"/>
                  <a:pt x="713984" y="764088"/>
                </a:cubicBezTo>
                <a:cubicBezTo>
                  <a:pt x="727821" y="758158"/>
                  <a:pt x="739036" y="747387"/>
                  <a:pt x="751562" y="739036"/>
                </a:cubicBezTo>
                <a:lnTo>
                  <a:pt x="801666" y="663880"/>
                </a:lnTo>
                <a:cubicBezTo>
                  <a:pt x="810017" y="651354"/>
                  <a:pt x="821957" y="640584"/>
                  <a:pt x="826718" y="626302"/>
                </a:cubicBezTo>
                <a:lnTo>
                  <a:pt x="839244" y="588724"/>
                </a:lnTo>
                <a:cubicBezTo>
                  <a:pt x="835069" y="517743"/>
                  <a:pt x="833793" y="446532"/>
                  <a:pt x="826718" y="375781"/>
                </a:cubicBezTo>
                <a:cubicBezTo>
                  <a:pt x="825404" y="362643"/>
                  <a:pt x="821516" y="349189"/>
                  <a:pt x="814192" y="338203"/>
                </a:cubicBezTo>
                <a:cubicBezTo>
                  <a:pt x="804366" y="323464"/>
                  <a:pt x="787955" y="314234"/>
                  <a:pt x="776614" y="300625"/>
                </a:cubicBezTo>
                <a:cubicBezTo>
                  <a:pt x="766976" y="289060"/>
                  <a:pt x="761200" y="274612"/>
                  <a:pt x="751562" y="263047"/>
                </a:cubicBezTo>
                <a:cubicBezTo>
                  <a:pt x="717160" y="221765"/>
                  <a:pt x="716978" y="229397"/>
                  <a:pt x="676406" y="200417"/>
                </a:cubicBezTo>
                <a:cubicBezTo>
                  <a:pt x="651396" y="182553"/>
                  <a:pt x="572743" y="119934"/>
                  <a:pt x="551146" y="112735"/>
                </a:cubicBezTo>
                <a:lnTo>
                  <a:pt x="475989" y="87683"/>
                </a:lnTo>
                <a:cubicBezTo>
                  <a:pt x="463463" y="83508"/>
                  <a:pt x="451615" y="75157"/>
                  <a:pt x="438411" y="75157"/>
                </a:cubicBezTo>
                <a:lnTo>
                  <a:pt x="400833" y="7515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056351" y="1064712"/>
            <a:ext cx="1252602" cy="638828"/>
          </a:xfrm>
          <a:custGeom>
            <a:avLst/>
            <a:gdLst>
              <a:gd name="connsiteX0" fmla="*/ 0 w 1252602"/>
              <a:gd name="connsiteY0" fmla="*/ 638828 h 638828"/>
              <a:gd name="connsiteX1" fmla="*/ 112734 w 1252602"/>
              <a:gd name="connsiteY1" fmla="*/ 576198 h 638828"/>
              <a:gd name="connsiteX2" fmla="*/ 150312 w 1252602"/>
              <a:gd name="connsiteY2" fmla="*/ 563672 h 638828"/>
              <a:gd name="connsiteX3" fmla="*/ 250520 w 1252602"/>
              <a:gd name="connsiteY3" fmla="*/ 501041 h 638828"/>
              <a:gd name="connsiteX4" fmla="*/ 288098 w 1252602"/>
              <a:gd name="connsiteY4" fmla="*/ 463463 h 638828"/>
              <a:gd name="connsiteX5" fmla="*/ 363254 w 1252602"/>
              <a:gd name="connsiteY5" fmla="*/ 438411 h 638828"/>
              <a:gd name="connsiteX6" fmla="*/ 488515 w 1252602"/>
              <a:gd name="connsiteY6" fmla="*/ 350729 h 638828"/>
              <a:gd name="connsiteX7" fmla="*/ 538619 w 1252602"/>
              <a:gd name="connsiteY7" fmla="*/ 325677 h 638828"/>
              <a:gd name="connsiteX8" fmla="*/ 601249 w 1252602"/>
              <a:gd name="connsiteY8" fmla="*/ 288099 h 638828"/>
              <a:gd name="connsiteX9" fmla="*/ 701457 w 1252602"/>
              <a:gd name="connsiteY9" fmla="*/ 237995 h 638828"/>
              <a:gd name="connsiteX10" fmla="*/ 739035 w 1252602"/>
              <a:gd name="connsiteY10" fmla="*/ 212943 h 638828"/>
              <a:gd name="connsiteX11" fmla="*/ 789139 w 1252602"/>
              <a:gd name="connsiteY11" fmla="*/ 200417 h 638828"/>
              <a:gd name="connsiteX12" fmla="*/ 839244 w 1252602"/>
              <a:gd name="connsiteY12" fmla="*/ 175365 h 638828"/>
              <a:gd name="connsiteX13" fmla="*/ 876822 w 1252602"/>
              <a:gd name="connsiteY13" fmla="*/ 162839 h 638828"/>
              <a:gd name="connsiteX14" fmla="*/ 939452 w 1252602"/>
              <a:gd name="connsiteY14" fmla="*/ 125261 h 638828"/>
              <a:gd name="connsiteX15" fmla="*/ 1039660 w 1252602"/>
              <a:gd name="connsiteY15" fmla="*/ 100209 h 638828"/>
              <a:gd name="connsiteX16" fmla="*/ 1152394 w 1252602"/>
              <a:gd name="connsiteY16" fmla="*/ 50104 h 638828"/>
              <a:gd name="connsiteX17" fmla="*/ 1189972 w 1252602"/>
              <a:gd name="connsiteY17" fmla="*/ 37578 h 638828"/>
              <a:gd name="connsiteX18" fmla="*/ 1227550 w 1252602"/>
              <a:gd name="connsiteY18" fmla="*/ 12526 h 638828"/>
              <a:gd name="connsiteX19" fmla="*/ 1252602 w 1252602"/>
              <a:gd name="connsiteY19" fmla="*/ 0 h 63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52602" h="638828">
                <a:moveTo>
                  <a:pt x="0" y="638828"/>
                </a:moveTo>
                <a:cubicBezTo>
                  <a:pt x="158406" y="575465"/>
                  <a:pt x="-26287" y="655639"/>
                  <a:pt x="112734" y="576198"/>
                </a:cubicBezTo>
                <a:cubicBezTo>
                  <a:pt x="124198" y="569647"/>
                  <a:pt x="138721" y="569995"/>
                  <a:pt x="150312" y="563672"/>
                </a:cubicBezTo>
                <a:cubicBezTo>
                  <a:pt x="184892" y="544810"/>
                  <a:pt x="218664" y="524209"/>
                  <a:pt x="250520" y="501041"/>
                </a:cubicBezTo>
                <a:cubicBezTo>
                  <a:pt x="264846" y="490622"/>
                  <a:pt x="272613" y="472066"/>
                  <a:pt x="288098" y="463463"/>
                </a:cubicBezTo>
                <a:cubicBezTo>
                  <a:pt x="311182" y="450639"/>
                  <a:pt x="339214" y="449338"/>
                  <a:pt x="363254" y="438411"/>
                </a:cubicBezTo>
                <a:cubicBezTo>
                  <a:pt x="436878" y="404946"/>
                  <a:pt x="419976" y="396421"/>
                  <a:pt x="488515" y="350729"/>
                </a:cubicBezTo>
                <a:cubicBezTo>
                  <a:pt x="504052" y="340371"/>
                  <a:pt x="522296" y="334745"/>
                  <a:pt x="538619" y="325677"/>
                </a:cubicBezTo>
                <a:cubicBezTo>
                  <a:pt x="559901" y="313853"/>
                  <a:pt x="579813" y="299642"/>
                  <a:pt x="601249" y="288099"/>
                </a:cubicBezTo>
                <a:cubicBezTo>
                  <a:pt x="634130" y="270394"/>
                  <a:pt x="670384" y="258710"/>
                  <a:pt x="701457" y="237995"/>
                </a:cubicBezTo>
                <a:cubicBezTo>
                  <a:pt x="713983" y="229644"/>
                  <a:pt x="725198" y="218873"/>
                  <a:pt x="739035" y="212943"/>
                </a:cubicBezTo>
                <a:cubicBezTo>
                  <a:pt x="754858" y="206162"/>
                  <a:pt x="773020" y="206462"/>
                  <a:pt x="789139" y="200417"/>
                </a:cubicBezTo>
                <a:cubicBezTo>
                  <a:pt x="806623" y="193861"/>
                  <a:pt x="822081" y="182721"/>
                  <a:pt x="839244" y="175365"/>
                </a:cubicBezTo>
                <a:cubicBezTo>
                  <a:pt x="851380" y="170164"/>
                  <a:pt x="865012" y="168744"/>
                  <a:pt x="876822" y="162839"/>
                </a:cubicBezTo>
                <a:cubicBezTo>
                  <a:pt x="898598" y="151951"/>
                  <a:pt x="916729" y="134001"/>
                  <a:pt x="939452" y="125261"/>
                </a:cubicBezTo>
                <a:cubicBezTo>
                  <a:pt x="971588" y="112901"/>
                  <a:pt x="1039660" y="100209"/>
                  <a:pt x="1039660" y="100209"/>
                </a:cubicBezTo>
                <a:cubicBezTo>
                  <a:pt x="1096595" y="71740"/>
                  <a:pt x="1088418" y="74095"/>
                  <a:pt x="1152394" y="50104"/>
                </a:cubicBezTo>
                <a:cubicBezTo>
                  <a:pt x="1164757" y="45468"/>
                  <a:pt x="1178162" y="43483"/>
                  <a:pt x="1189972" y="37578"/>
                </a:cubicBezTo>
                <a:cubicBezTo>
                  <a:pt x="1203437" y="30845"/>
                  <a:pt x="1214641" y="20271"/>
                  <a:pt x="1227550" y="12526"/>
                </a:cubicBezTo>
                <a:cubicBezTo>
                  <a:pt x="1235556" y="7722"/>
                  <a:pt x="1244251" y="4175"/>
                  <a:pt x="125260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8953" y="795588"/>
            <a:ext cx="19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Image Element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4966" y="1868295"/>
            <a:ext cx="19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Header Element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379945" y="3943575"/>
            <a:ext cx="941022" cy="315274"/>
          </a:xfrm>
          <a:custGeom>
            <a:avLst/>
            <a:gdLst>
              <a:gd name="connsiteX0" fmla="*/ 789140 w 941022"/>
              <a:gd name="connsiteY0" fmla="*/ 14650 h 315274"/>
              <a:gd name="connsiteX1" fmla="*/ 726510 w 941022"/>
              <a:gd name="connsiteY1" fmla="*/ 2124 h 315274"/>
              <a:gd name="connsiteX2" fmla="*/ 150313 w 941022"/>
              <a:gd name="connsiteY2" fmla="*/ 27176 h 315274"/>
              <a:gd name="connsiteX3" fmla="*/ 112734 w 941022"/>
              <a:gd name="connsiteY3" fmla="*/ 52228 h 315274"/>
              <a:gd name="connsiteX4" fmla="*/ 75156 w 941022"/>
              <a:gd name="connsiteY4" fmla="*/ 64754 h 315274"/>
              <a:gd name="connsiteX5" fmla="*/ 37578 w 941022"/>
              <a:gd name="connsiteY5" fmla="*/ 102332 h 315274"/>
              <a:gd name="connsiteX6" fmla="*/ 0 w 941022"/>
              <a:gd name="connsiteY6" fmla="*/ 127384 h 315274"/>
              <a:gd name="connsiteX7" fmla="*/ 62630 w 941022"/>
              <a:gd name="connsiteY7" fmla="*/ 265170 h 315274"/>
              <a:gd name="connsiteX8" fmla="*/ 137787 w 941022"/>
              <a:gd name="connsiteY8" fmla="*/ 290222 h 315274"/>
              <a:gd name="connsiteX9" fmla="*/ 175365 w 941022"/>
              <a:gd name="connsiteY9" fmla="*/ 302748 h 315274"/>
              <a:gd name="connsiteX10" fmla="*/ 212943 w 941022"/>
              <a:gd name="connsiteY10" fmla="*/ 315274 h 315274"/>
              <a:gd name="connsiteX11" fmla="*/ 776614 w 941022"/>
              <a:gd name="connsiteY11" fmla="*/ 302748 h 315274"/>
              <a:gd name="connsiteX12" fmla="*/ 851770 w 941022"/>
              <a:gd name="connsiteY12" fmla="*/ 277696 h 315274"/>
              <a:gd name="connsiteX13" fmla="*/ 889348 w 941022"/>
              <a:gd name="connsiteY13" fmla="*/ 265170 h 315274"/>
              <a:gd name="connsiteX14" fmla="*/ 926926 w 941022"/>
              <a:gd name="connsiteY14" fmla="*/ 252644 h 315274"/>
              <a:gd name="connsiteX15" fmla="*/ 926926 w 941022"/>
              <a:gd name="connsiteY15" fmla="*/ 102332 h 315274"/>
              <a:gd name="connsiteX16" fmla="*/ 851770 w 941022"/>
              <a:gd name="connsiteY16" fmla="*/ 52228 h 315274"/>
              <a:gd name="connsiteX17" fmla="*/ 726510 w 941022"/>
              <a:gd name="connsiteY17" fmla="*/ 2124 h 31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41022" h="315274">
                <a:moveTo>
                  <a:pt x="789140" y="14650"/>
                </a:moveTo>
                <a:cubicBezTo>
                  <a:pt x="768263" y="10475"/>
                  <a:pt x="747800" y="2124"/>
                  <a:pt x="726510" y="2124"/>
                </a:cubicBezTo>
                <a:cubicBezTo>
                  <a:pt x="279044" y="2124"/>
                  <a:pt x="378257" y="-10815"/>
                  <a:pt x="150313" y="27176"/>
                </a:cubicBezTo>
                <a:cubicBezTo>
                  <a:pt x="137787" y="35527"/>
                  <a:pt x="126199" y="45495"/>
                  <a:pt x="112734" y="52228"/>
                </a:cubicBezTo>
                <a:cubicBezTo>
                  <a:pt x="100924" y="58133"/>
                  <a:pt x="86142" y="57430"/>
                  <a:pt x="75156" y="64754"/>
                </a:cubicBezTo>
                <a:cubicBezTo>
                  <a:pt x="60417" y="74580"/>
                  <a:pt x="51187" y="90991"/>
                  <a:pt x="37578" y="102332"/>
                </a:cubicBezTo>
                <a:cubicBezTo>
                  <a:pt x="26013" y="111970"/>
                  <a:pt x="12526" y="119033"/>
                  <a:pt x="0" y="127384"/>
                </a:cubicBezTo>
                <a:cubicBezTo>
                  <a:pt x="10975" y="215183"/>
                  <a:pt x="-11836" y="227937"/>
                  <a:pt x="62630" y="265170"/>
                </a:cubicBezTo>
                <a:cubicBezTo>
                  <a:pt x="86250" y="276980"/>
                  <a:pt x="112735" y="281871"/>
                  <a:pt x="137787" y="290222"/>
                </a:cubicBezTo>
                <a:lnTo>
                  <a:pt x="175365" y="302748"/>
                </a:lnTo>
                <a:lnTo>
                  <a:pt x="212943" y="315274"/>
                </a:lnTo>
                <a:cubicBezTo>
                  <a:pt x="400833" y="311099"/>
                  <a:pt x="589002" y="313784"/>
                  <a:pt x="776614" y="302748"/>
                </a:cubicBezTo>
                <a:cubicBezTo>
                  <a:pt x="802976" y="301197"/>
                  <a:pt x="826718" y="286047"/>
                  <a:pt x="851770" y="277696"/>
                </a:cubicBezTo>
                <a:lnTo>
                  <a:pt x="889348" y="265170"/>
                </a:lnTo>
                <a:lnTo>
                  <a:pt x="926926" y="252644"/>
                </a:lnTo>
                <a:cubicBezTo>
                  <a:pt x="938520" y="194675"/>
                  <a:pt x="951785" y="164480"/>
                  <a:pt x="926926" y="102332"/>
                </a:cubicBezTo>
                <a:cubicBezTo>
                  <a:pt x="907864" y="54677"/>
                  <a:pt x="885393" y="70908"/>
                  <a:pt x="851770" y="52228"/>
                </a:cubicBezTo>
                <a:cubicBezTo>
                  <a:pt x="744907" y="-7140"/>
                  <a:pt x="816602" y="2124"/>
                  <a:pt x="726510" y="21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306871" y="3469448"/>
            <a:ext cx="2868461" cy="651615"/>
          </a:xfrm>
          <a:custGeom>
            <a:avLst/>
            <a:gdLst>
              <a:gd name="connsiteX0" fmla="*/ 0 w 2868461"/>
              <a:gd name="connsiteY0" fmla="*/ 626563 h 651615"/>
              <a:gd name="connsiteX1" fmla="*/ 125261 w 2868461"/>
              <a:gd name="connsiteY1" fmla="*/ 639089 h 651615"/>
              <a:gd name="connsiteX2" fmla="*/ 187891 w 2868461"/>
              <a:gd name="connsiteY2" fmla="*/ 651615 h 651615"/>
              <a:gd name="connsiteX3" fmla="*/ 1077239 w 2868461"/>
              <a:gd name="connsiteY3" fmla="*/ 639089 h 651615"/>
              <a:gd name="connsiteX4" fmla="*/ 1177447 w 2868461"/>
              <a:gd name="connsiteY4" fmla="*/ 626563 h 651615"/>
              <a:gd name="connsiteX5" fmla="*/ 1377863 w 2868461"/>
              <a:gd name="connsiteY5" fmla="*/ 576459 h 651615"/>
              <a:gd name="connsiteX6" fmla="*/ 1440493 w 2868461"/>
              <a:gd name="connsiteY6" fmla="*/ 551407 h 651615"/>
              <a:gd name="connsiteX7" fmla="*/ 1578280 w 2868461"/>
              <a:gd name="connsiteY7" fmla="*/ 501303 h 651615"/>
              <a:gd name="connsiteX8" fmla="*/ 1628384 w 2868461"/>
              <a:gd name="connsiteY8" fmla="*/ 476251 h 651615"/>
              <a:gd name="connsiteX9" fmla="*/ 1728592 w 2868461"/>
              <a:gd name="connsiteY9" fmla="*/ 438673 h 651615"/>
              <a:gd name="connsiteX10" fmla="*/ 1816274 w 2868461"/>
              <a:gd name="connsiteY10" fmla="*/ 388568 h 651615"/>
              <a:gd name="connsiteX11" fmla="*/ 1929008 w 2868461"/>
              <a:gd name="connsiteY11" fmla="*/ 350990 h 651615"/>
              <a:gd name="connsiteX12" fmla="*/ 1966587 w 2868461"/>
              <a:gd name="connsiteY12" fmla="*/ 325938 h 651615"/>
              <a:gd name="connsiteX13" fmla="*/ 2041743 w 2868461"/>
              <a:gd name="connsiteY13" fmla="*/ 300886 h 651615"/>
              <a:gd name="connsiteX14" fmla="*/ 2179529 w 2868461"/>
              <a:gd name="connsiteY14" fmla="*/ 238256 h 651615"/>
              <a:gd name="connsiteX15" fmla="*/ 2242159 w 2868461"/>
              <a:gd name="connsiteY15" fmla="*/ 225730 h 651615"/>
              <a:gd name="connsiteX16" fmla="*/ 2317315 w 2868461"/>
              <a:gd name="connsiteY16" fmla="*/ 200678 h 651615"/>
              <a:gd name="connsiteX17" fmla="*/ 2379945 w 2868461"/>
              <a:gd name="connsiteY17" fmla="*/ 175626 h 651615"/>
              <a:gd name="connsiteX18" fmla="*/ 2455102 w 2868461"/>
              <a:gd name="connsiteY18" fmla="*/ 163100 h 651615"/>
              <a:gd name="connsiteX19" fmla="*/ 2530258 w 2868461"/>
              <a:gd name="connsiteY19" fmla="*/ 138048 h 651615"/>
              <a:gd name="connsiteX20" fmla="*/ 2580362 w 2868461"/>
              <a:gd name="connsiteY20" fmla="*/ 112996 h 651615"/>
              <a:gd name="connsiteX21" fmla="*/ 2642992 w 2868461"/>
              <a:gd name="connsiteY21" fmla="*/ 87944 h 651615"/>
              <a:gd name="connsiteX22" fmla="*/ 2693096 w 2868461"/>
              <a:gd name="connsiteY22" fmla="*/ 62892 h 651615"/>
              <a:gd name="connsiteX23" fmla="*/ 2768252 w 2868461"/>
              <a:gd name="connsiteY23" fmla="*/ 37840 h 651615"/>
              <a:gd name="connsiteX24" fmla="*/ 2805830 w 2868461"/>
              <a:gd name="connsiteY24" fmla="*/ 25314 h 651615"/>
              <a:gd name="connsiteX25" fmla="*/ 2868461 w 2868461"/>
              <a:gd name="connsiteY25" fmla="*/ 262 h 65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68461" h="651615">
                <a:moveTo>
                  <a:pt x="0" y="626563"/>
                </a:moveTo>
                <a:cubicBezTo>
                  <a:pt x="41754" y="630738"/>
                  <a:pt x="83667" y="633543"/>
                  <a:pt x="125261" y="639089"/>
                </a:cubicBezTo>
                <a:cubicBezTo>
                  <a:pt x="146364" y="641903"/>
                  <a:pt x="166601" y="651615"/>
                  <a:pt x="187891" y="651615"/>
                </a:cubicBezTo>
                <a:cubicBezTo>
                  <a:pt x="484370" y="651615"/>
                  <a:pt x="780790" y="643264"/>
                  <a:pt x="1077239" y="639089"/>
                </a:cubicBezTo>
                <a:cubicBezTo>
                  <a:pt x="1110642" y="634914"/>
                  <a:pt x="1144679" y="634273"/>
                  <a:pt x="1177447" y="626563"/>
                </a:cubicBezTo>
                <a:cubicBezTo>
                  <a:pt x="1467463" y="558324"/>
                  <a:pt x="1139707" y="610481"/>
                  <a:pt x="1377863" y="576459"/>
                </a:cubicBezTo>
                <a:cubicBezTo>
                  <a:pt x="1398740" y="568108"/>
                  <a:pt x="1419362" y="559091"/>
                  <a:pt x="1440493" y="551407"/>
                </a:cubicBezTo>
                <a:cubicBezTo>
                  <a:pt x="1516873" y="523633"/>
                  <a:pt x="1508252" y="532426"/>
                  <a:pt x="1578280" y="501303"/>
                </a:cubicBezTo>
                <a:cubicBezTo>
                  <a:pt x="1595343" y="493719"/>
                  <a:pt x="1611321" y="483835"/>
                  <a:pt x="1628384" y="476251"/>
                </a:cubicBezTo>
                <a:cubicBezTo>
                  <a:pt x="1673318" y="456281"/>
                  <a:pt x="1687274" y="452446"/>
                  <a:pt x="1728592" y="438673"/>
                </a:cubicBezTo>
                <a:cubicBezTo>
                  <a:pt x="1759743" y="417905"/>
                  <a:pt x="1779946" y="402191"/>
                  <a:pt x="1816274" y="388568"/>
                </a:cubicBezTo>
                <a:cubicBezTo>
                  <a:pt x="1911960" y="352686"/>
                  <a:pt x="1819350" y="405819"/>
                  <a:pt x="1929008" y="350990"/>
                </a:cubicBezTo>
                <a:cubicBezTo>
                  <a:pt x="1942473" y="344257"/>
                  <a:pt x="1952830" y="332052"/>
                  <a:pt x="1966587" y="325938"/>
                </a:cubicBezTo>
                <a:cubicBezTo>
                  <a:pt x="1990718" y="315213"/>
                  <a:pt x="2017367" y="311043"/>
                  <a:pt x="2041743" y="300886"/>
                </a:cubicBezTo>
                <a:cubicBezTo>
                  <a:pt x="2110419" y="272271"/>
                  <a:pt x="2112240" y="258443"/>
                  <a:pt x="2179529" y="238256"/>
                </a:cubicBezTo>
                <a:cubicBezTo>
                  <a:pt x="2199921" y="232138"/>
                  <a:pt x="2221619" y="231332"/>
                  <a:pt x="2242159" y="225730"/>
                </a:cubicBezTo>
                <a:cubicBezTo>
                  <a:pt x="2267636" y="218782"/>
                  <a:pt x="2292498" y="209702"/>
                  <a:pt x="2317315" y="200678"/>
                </a:cubicBezTo>
                <a:cubicBezTo>
                  <a:pt x="2338446" y="192994"/>
                  <a:pt x="2358252" y="181542"/>
                  <a:pt x="2379945" y="175626"/>
                </a:cubicBezTo>
                <a:cubicBezTo>
                  <a:pt x="2404448" y="168943"/>
                  <a:pt x="2430050" y="167275"/>
                  <a:pt x="2455102" y="163100"/>
                </a:cubicBezTo>
                <a:cubicBezTo>
                  <a:pt x="2480154" y="154749"/>
                  <a:pt x="2505740" y="147855"/>
                  <a:pt x="2530258" y="138048"/>
                </a:cubicBezTo>
                <a:cubicBezTo>
                  <a:pt x="2547595" y="131113"/>
                  <a:pt x="2563299" y="120580"/>
                  <a:pt x="2580362" y="112996"/>
                </a:cubicBezTo>
                <a:cubicBezTo>
                  <a:pt x="2600909" y="103864"/>
                  <a:pt x="2622445" y="97076"/>
                  <a:pt x="2642992" y="87944"/>
                </a:cubicBezTo>
                <a:cubicBezTo>
                  <a:pt x="2660055" y="80360"/>
                  <a:pt x="2675759" y="69827"/>
                  <a:pt x="2693096" y="62892"/>
                </a:cubicBezTo>
                <a:cubicBezTo>
                  <a:pt x="2717614" y="53085"/>
                  <a:pt x="2743200" y="46191"/>
                  <a:pt x="2768252" y="37840"/>
                </a:cubicBezTo>
                <a:cubicBezTo>
                  <a:pt x="2780778" y="33665"/>
                  <a:pt x="2794844" y="32638"/>
                  <a:pt x="2805830" y="25314"/>
                </a:cubicBezTo>
                <a:cubicBezTo>
                  <a:pt x="2850356" y="-4370"/>
                  <a:pt x="2828354" y="262"/>
                  <a:pt x="2868461" y="26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25228" y="3259730"/>
            <a:ext cx="21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Paragraph Element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1149" y="1233814"/>
            <a:ext cx="3377910" cy="4070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430050" y="601249"/>
            <a:ext cx="1252602" cy="638828"/>
          </a:xfrm>
          <a:custGeom>
            <a:avLst/>
            <a:gdLst>
              <a:gd name="connsiteX0" fmla="*/ 0 w 1252602"/>
              <a:gd name="connsiteY0" fmla="*/ 638828 h 638828"/>
              <a:gd name="connsiteX1" fmla="*/ 112734 w 1252602"/>
              <a:gd name="connsiteY1" fmla="*/ 576198 h 638828"/>
              <a:gd name="connsiteX2" fmla="*/ 150312 w 1252602"/>
              <a:gd name="connsiteY2" fmla="*/ 563672 h 638828"/>
              <a:gd name="connsiteX3" fmla="*/ 250520 w 1252602"/>
              <a:gd name="connsiteY3" fmla="*/ 501041 h 638828"/>
              <a:gd name="connsiteX4" fmla="*/ 288098 w 1252602"/>
              <a:gd name="connsiteY4" fmla="*/ 463463 h 638828"/>
              <a:gd name="connsiteX5" fmla="*/ 363254 w 1252602"/>
              <a:gd name="connsiteY5" fmla="*/ 438411 h 638828"/>
              <a:gd name="connsiteX6" fmla="*/ 488515 w 1252602"/>
              <a:gd name="connsiteY6" fmla="*/ 350729 h 638828"/>
              <a:gd name="connsiteX7" fmla="*/ 538619 w 1252602"/>
              <a:gd name="connsiteY7" fmla="*/ 325677 h 638828"/>
              <a:gd name="connsiteX8" fmla="*/ 601249 w 1252602"/>
              <a:gd name="connsiteY8" fmla="*/ 288099 h 638828"/>
              <a:gd name="connsiteX9" fmla="*/ 701457 w 1252602"/>
              <a:gd name="connsiteY9" fmla="*/ 237995 h 638828"/>
              <a:gd name="connsiteX10" fmla="*/ 739035 w 1252602"/>
              <a:gd name="connsiteY10" fmla="*/ 212943 h 638828"/>
              <a:gd name="connsiteX11" fmla="*/ 789139 w 1252602"/>
              <a:gd name="connsiteY11" fmla="*/ 200417 h 638828"/>
              <a:gd name="connsiteX12" fmla="*/ 839244 w 1252602"/>
              <a:gd name="connsiteY12" fmla="*/ 175365 h 638828"/>
              <a:gd name="connsiteX13" fmla="*/ 876822 w 1252602"/>
              <a:gd name="connsiteY13" fmla="*/ 162839 h 638828"/>
              <a:gd name="connsiteX14" fmla="*/ 939452 w 1252602"/>
              <a:gd name="connsiteY14" fmla="*/ 125261 h 638828"/>
              <a:gd name="connsiteX15" fmla="*/ 1039660 w 1252602"/>
              <a:gd name="connsiteY15" fmla="*/ 100209 h 638828"/>
              <a:gd name="connsiteX16" fmla="*/ 1152394 w 1252602"/>
              <a:gd name="connsiteY16" fmla="*/ 50104 h 638828"/>
              <a:gd name="connsiteX17" fmla="*/ 1189972 w 1252602"/>
              <a:gd name="connsiteY17" fmla="*/ 37578 h 638828"/>
              <a:gd name="connsiteX18" fmla="*/ 1227550 w 1252602"/>
              <a:gd name="connsiteY18" fmla="*/ 12526 h 638828"/>
              <a:gd name="connsiteX19" fmla="*/ 1252602 w 1252602"/>
              <a:gd name="connsiteY19" fmla="*/ 0 h 63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52602" h="638828">
                <a:moveTo>
                  <a:pt x="0" y="638828"/>
                </a:moveTo>
                <a:cubicBezTo>
                  <a:pt x="158406" y="575465"/>
                  <a:pt x="-26287" y="655639"/>
                  <a:pt x="112734" y="576198"/>
                </a:cubicBezTo>
                <a:cubicBezTo>
                  <a:pt x="124198" y="569647"/>
                  <a:pt x="138721" y="569995"/>
                  <a:pt x="150312" y="563672"/>
                </a:cubicBezTo>
                <a:cubicBezTo>
                  <a:pt x="184892" y="544810"/>
                  <a:pt x="218664" y="524209"/>
                  <a:pt x="250520" y="501041"/>
                </a:cubicBezTo>
                <a:cubicBezTo>
                  <a:pt x="264846" y="490622"/>
                  <a:pt x="272613" y="472066"/>
                  <a:pt x="288098" y="463463"/>
                </a:cubicBezTo>
                <a:cubicBezTo>
                  <a:pt x="311182" y="450639"/>
                  <a:pt x="339214" y="449338"/>
                  <a:pt x="363254" y="438411"/>
                </a:cubicBezTo>
                <a:cubicBezTo>
                  <a:pt x="436878" y="404946"/>
                  <a:pt x="419976" y="396421"/>
                  <a:pt x="488515" y="350729"/>
                </a:cubicBezTo>
                <a:cubicBezTo>
                  <a:pt x="504052" y="340371"/>
                  <a:pt x="522296" y="334745"/>
                  <a:pt x="538619" y="325677"/>
                </a:cubicBezTo>
                <a:cubicBezTo>
                  <a:pt x="559901" y="313853"/>
                  <a:pt x="579813" y="299642"/>
                  <a:pt x="601249" y="288099"/>
                </a:cubicBezTo>
                <a:cubicBezTo>
                  <a:pt x="634130" y="270394"/>
                  <a:pt x="670384" y="258710"/>
                  <a:pt x="701457" y="237995"/>
                </a:cubicBezTo>
                <a:cubicBezTo>
                  <a:pt x="713983" y="229644"/>
                  <a:pt x="725198" y="218873"/>
                  <a:pt x="739035" y="212943"/>
                </a:cubicBezTo>
                <a:cubicBezTo>
                  <a:pt x="754858" y="206162"/>
                  <a:pt x="773020" y="206462"/>
                  <a:pt x="789139" y="200417"/>
                </a:cubicBezTo>
                <a:cubicBezTo>
                  <a:pt x="806623" y="193861"/>
                  <a:pt x="822081" y="182721"/>
                  <a:pt x="839244" y="175365"/>
                </a:cubicBezTo>
                <a:cubicBezTo>
                  <a:pt x="851380" y="170164"/>
                  <a:pt x="865012" y="168744"/>
                  <a:pt x="876822" y="162839"/>
                </a:cubicBezTo>
                <a:cubicBezTo>
                  <a:pt x="898598" y="151951"/>
                  <a:pt x="916729" y="134001"/>
                  <a:pt x="939452" y="125261"/>
                </a:cubicBezTo>
                <a:cubicBezTo>
                  <a:pt x="971588" y="112901"/>
                  <a:pt x="1039660" y="100209"/>
                  <a:pt x="1039660" y="100209"/>
                </a:cubicBezTo>
                <a:cubicBezTo>
                  <a:pt x="1096595" y="71740"/>
                  <a:pt x="1088418" y="74095"/>
                  <a:pt x="1152394" y="50104"/>
                </a:cubicBezTo>
                <a:cubicBezTo>
                  <a:pt x="1164757" y="45468"/>
                  <a:pt x="1178162" y="43483"/>
                  <a:pt x="1189972" y="37578"/>
                </a:cubicBezTo>
                <a:cubicBezTo>
                  <a:pt x="1203437" y="30845"/>
                  <a:pt x="1214641" y="20271"/>
                  <a:pt x="1227550" y="12526"/>
                </a:cubicBezTo>
                <a:cubicBezTo>
                  <a:pt x="1235556" y="7722"/>
                  <a:pt x="1244251" y="4175"/>
                  <a:pt x="125260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82652" y="332125"/>
            <a:ext cx="19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Body Element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364972" y="2342367"/>
            <a:ext cx="3071324" cy="501041"/>
          </a:xfrm>
          <a:custGeom>
            <a:avLst/>
            <a:gdLst>
              <a:gd name="connsiteX0" fmla="*/ 1555675 w 3071324"/>
              <a:gd name="connsiteY0" fmla="*/ 50104 h 501041"/>
              <a:gd name="connsiteX1" fmla="*/ 766535 w 3071324"/>
              <a:gd name="connsiteY1" fmla="*/ 62630 h 501041"/>
              <a:gd name="connsiteX2" fmla="*/ 691379 w 3071324"/>
              <a:gd name="connsiteY2" fmla="*/ 75156 h 501041"/>
              <a:gd name="connsiteX3" fmla="*/ 553592 w 3071324"/>
              <a:gd name="connsiteY3" fmla="*/ 87682 h 501041"/>
              <a:gd name="connsiteX4" fmla="*/ 240442 w 3071324"/>
              <a:gd name="connsiteY4" fmla="*/ 100208 h 501041"/>
              <a:gd name="connsiteX5" fmla="*/ 102655 w 3071324"/>
              <a:gd name="connsiteY5" fmla="*/ 125260 h 501041"/>
              <a:gd name="connsiteX6" fmla="*/ 27499 w 3071324"/>
              <a:gd name="connsiteY6" fmla="*/ 175365 h 501041"/>
              <a:gd name="connsiteX7" fmla="*/ 14973 w 3071324"/>
              <a:gd name="connsiteY7" fmla="*/ 338203 h 501041"/>
              <a:gd name="connsiteX8" fmla="*/ 90129 w 3071324"/>
              <a:gd name="connsiteY8" fmla="*/ 388307 h 501041"/>
              <a:gd name="connsiteX9" fmla="*/ 127707 w 3071324"/>
              <a:gd name="connsiteY9" fmla="*/ 413359 h 501041"/>
              <a:gd name="connsiteX10" fmla="*/ 378228 w 3071324"/>
              <a:gd name="connsiteY10" fmla="*/ 463463 h 501041"/>
              <a:gd name="connsiteX11" fmla="*/ 916847 w 3071324"/>
              <a:gd name="connsiteY11" fmla="*/ 475989 h 501041"/>
              <a:gd name="connsiteX12" fmla="*/ 1342732 w 3071324"/>
              <a:gd name="connsiteY12" fmla="*/ 488515 h 501041"/>
              <a:gd name="connsiteX13" fmla="*/ 1630831 w 3071324"/>
              <a:gd name="connsiteY13" fmla="*/ 501041 h 501041"/>
              <a:gd name="connsiteX14" fmla="*/ 2432496 w 3071324"/>
              <a:gd name="connsiteY14" fmla="*/ 488515 h 501041"/>
              <a:gd name="connsiteX15" fmla="*/ 2845855 w 3071324"/>
              <a:gd name="connsiteY15" fmla="*/ 463463 h 501041"/>
              <a:gd name="connsiteX16" fmla="*/ 2895960 w 3071324"/>
              <a:gd name="connsiteY16" fmla="*/ 450937 h 501041"/>
              <a:gd name="connsiteX17" fmla="*/ 2983642 w 3071324"/>
              <a:gd name="connsiteY17" fmla="*/ 438411 h 501041"/>
              <a:gd name="connsiteX18" fmla="*/ 3021220 w 3071324"/>
              <a:gd name="connsiteY18" fmla="*/ 413359 h 501041"/>
              <a:gd name="connsiteX19" fmla="*/ 3033746 w 3071324"/>
              <a:gd name="connsiteY19" fmla="*/ 375781 h 501041"/>
              <a:gd name="connsiteX20" fmla="*/ 3058798 w 3071324"/>
              <a:gd name="connsiteY20" fmla="*/ 338203 h 501041"/>
              <a:gd name="connsiteX21" fmla="*/ 3071324 w 3071324"/>
              <a:gd name="connsiteY21" fmla="*/ 288099 h 501041"/>
              <a:gd name="connsiteX22" fmla="*/ 3058798 w 3071324"/>
              <a:gd name="connsiteY22" fmla="*/ 187891 h 501041"/>
              <a:gd name="connsiteX23" fmla="*/ 3033746 w 3071324"/>
              <a:gd name="connsiteY23" fmla="*/ 162838 h 501041"/>
              <a:gd name="connsiteX24" fmla="*/ 2958590 w 3071324"/>
              <a:gd name="connsiteY24" fmla="*/ 125260 h 501041"/>
              <a:gd name="connsiteX25" fmla="*/ 2908486 w 3071324"/>
              <a:gd name="connsiteY25" fmla="*/ 100208 h 501041"/>
              <a:gd name="connsiteX26" fmla="*/ 2808277 w 3071324"/>
              <a:gd name="connsiteY26" fmla="*/ 75156 h 501041"/>
              <a:gd name="connsiteX27" fmla="*/ 2758173 w 3071324"/>
              <a:gd name="connsiteY27" fmla="*/ 62630 h 501041"/>
              <a:gd name="connsiteX28" fmla="*/ 2695543 w 3071324"/>
              <a:gd name="connsiteY28" fmla="*/ 50104 h 501041"/>
              <a:gd name="connsiteX29" fmla="*/ 2657965 w 3071324"/>
              <a:gd name="connsiteY29" fmla="*/ 37578 h 501041"/>
              <a:gd name="connsiteX30" fmla="*/ 2006612 w 3071324"/>
              <a:gd name="connsiteY30" fmla="*/ 25052 h 501041"/>
              <a:gd name="connsiteX31" fmla="*/ 1893877 w 3071324"/>
              <a:gd name="connsiteY31" fmla="*/ 12526 h 501041"/>
              <a:gd name="connsiteX32" fmla="*/ 1806195 w 3071324"/>
              <a:gd name="connsiteY32" fmla="*/ 0 h 501041"/>
              <a:gd name="connsiteX33" fmla="*/ 1618305 w 3071324"/>
              <a:gd name="connsiteY33" fmla="*/ 12526 h 501041"/>
              <a:gd name="connsiteX34" fmla="*/ 1493044 w 3071324"/>
              <a:gd name="connsiteY34" fmla="*/ 62630 h 501041"/>
              <a:gd name="connsiteX35" fmla="*/ 1455466 w 3071324"/>
              <a:gd name="connsiteY35" fmla="*/ 75156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071324" h="501041">
                <a:moveTo>
                  <a:pt x="1555675" y="50104"/>
                </a:moveTo>
                <a:lnTo>
                  <a:pt x="766535" y="62630"/>
                </a:lnTo>
                <a:cubicBezTo>
                  <a:pt x="741148" y="63366"/>
                  <a:pt x="716603" y="72189"/>
                  <a:pt x="691379" y="75156"/>
                </a:cubicBezTo>
                <a:cubicBezTo>
                  <a:pt x="645576" y="80545"/>
                  <a:pt x="599639" y="85124"/>
                  <a:pt x="553592" y="87682"/>
                </a:cubicBezTo>
                <a:cubicBezTo>
                  <a:pt x="449286" y="93477"/>
                  <a:pt x="344825" y="96033"/>
                  <a:pt x="240442" y="100208"/>
                </a:cubicBezTo>
                <a:cubicBezTo>
                  <a:pt x="230254" y="101663"/>
                  <a:pt x="126278" y="113448"/>
                  <a:pt x="102655" y="125260"/>
                </a:cubicBezTo>
                <a:cubicBezTo>
                  <a:pt x="75725" y="138725"/>
                  <a:pt x="27499" y="175365"/>
                  <a:pt x="27499" y="175365"/>
                </a:cubicBezTo>
                <a:cubicBezTo>
                  <a:pt x="5010" y="242831"/>
                  <a:pt x="-14592" y="264291"/>
                  <a:pt x="14973" y="338203"/>
                </a:cubicBezTo>
                <a:cubicBezTo>
                  <a:pt x="32782" y="382725"/>
                  <a:pt x="57440" y="371962"/>
                  <a:pt x="90129" y="388307"/>
                </a:cubicBezTo>
                <a:cubicBezTo>
                  <a:pt x="103594" y="395040"/>
                  <a:pt x="113950" y="407245"/>
                  <a:pt x="127707" y="413359"/>
                </a:cubicBezTo>
                <a:cubicBezTo>
                  <a:pt x="198687" y="444905"/>
                  <a:pt x="311321" y="461907"/>
                  <a:pt x="378228" y="463463"/>
                </a:cubicBezTo>
                <a:lnTo>
                  <a:pt x="916847" y="475989"/>
                </a:lnTo>
                <a:lnTo>
                  <a:pt x="1342732" y="488515"/>
                </a:lnTo>
                <a:lnTo>
                  <a:pt x="1630831" y="501041"/>
                </a:lnTo>
                <a:lnTo>
                  <a:pt x="2432496" y="488515"/>
                </a:lnTo>
                <a:cubicBezTo>
                  <a:pt x="2570469" y="484248"/>
                  <a:pt x="2845855" y="463463"/>
                  <a:pt x="2845855" y="463463"/>
                </a:cubicBezTo>
                <a:cubicBezTo>
                  <a:pt x="2862557" y="459288"/>
                  <a:pt x="2879022" y="454017"/>
                  <a:pt x="2895960" y="450937"/>
                </a:cubicBezTo>
                <a:cubicBezTo>
                  <a:pt x="2925008" y="445656"/>
                  <a:pt x="2955363" y="446895"/>
                  <a:pt x="2983642" y="438411"/>
                </a:cubicBezTo>
                <a:cubicBezTo>
                  <a:pt x="2998061" y="434085"/>
                  <a:pt x="3008694" y="421710"/>
                  <a:pt x="3021220" y="413359"/>
                </a:cubicBezTo>
                <a:cubicBezTo>
                  <a:pt x="3025395" y="400833"/>
                  <a:pt x="3027841" y="387591"/>
                  <a:pt x="3033746" y="375781"/>
                </a:cubicBezTo>
                <a:cubicBezTo>
                  <a:pt x="3040479" y="362316"/>
                  <a:pt x="3052868" y="352040"/>
                  <a:pt x="3058798" y="338203"/>
                </a:cubicBezTo>
                <a:cubicBezTo>
                  <a:pt x="3065579" y="322380"/>
                  <a:pt x="3067149" y="304800"/>
                  <a:pt x="3071324" y="288099"/>
                </a:cubicBezTo>
                <a:cubicBezTo>
                  <a:pt x="3067149" y="254696"/>
                  <a:pt x="3068471" y="220134"/>
                  <a:pt x="3058798" y="187891"/>
                </a:cubicBezTo>
                <a:cubicBezTo>
                  <a:pt x="3055404" y="176579"/>
                  <a:pt x="3042968" y="170216"/>
                  <a:pt x="3033746" y="162838"/>
                </a:cubicBezTo>
                <a:cubicBezTo>
                  <a:pt x="2987456" y="125805"/>
                  <a:pt x="3008456" y="146631"/>
                  <a:pt x="2958590" y="125260"/>
                </a:cubicBezTo>
                <a:cubicBezTo>
                  <a:pt x="2941427" y="117904"/>
                  <a:pt x="2926200" y="106113"/>
                  <a:pt x="2908486" y="100208"/>
                </a:cubicBezTo>
                <a:cubicBezTo>
                  <a:pt x="2875822" y="89320"/>
                  <a:pt x="2841680" y="83507"/>
                  <a:pt x="2808277" y="75156"/>
                </a:cubicBezTo>
                <a:cubicBezTo>
                  <a:pt x="2791576" y="70981"/>
                  <a:pt x="2775054" y="66006"/>
                  <a:pt x="2758173" y="62630"/>
                </a:cubicBezTo>
                <a:cubicBezTo>
                  <a:pt x="2737296" y="58455"/>
                  <a:pt x="2716197" y="55268"/>
                  <a:pt x="2695543" y="50104"/>
                </a:cubicBezTo>
                <a:cubicBezTo>
                  <a:pt x="2682734" y="46902"/>
                  <a:pt x="2671160" y="38058"/>
                  <a:pt x="2657965" y="37578"/>
                </a:cubicBezTo>
                <a:cubicBezTo>
                  <a:pt x="2440951" y="29687"/>
                  <a:pt x="2223730" y="29227"/>
                  <a:pt x="2006612" y="25052"/>
                </a:cubicBezTo>
                <a:lnTo>
                  <a:pt x="1893877" y="12526"/>
                </a:lnTo>
                <a:cubicBezTo>
                  <a:pt x="1864581" y="8864"/>
                  <a:pt x="1835719" y="0"/>
                  <a:pt x="1806195" y="0"/>
                </a:cubicBezTo>
                <a:cubicBezTo>
                  <a:pt x="1743426" y="0"/>
                  <a:pt x="1680935" y="8351"/>
                  <a:pt x="1618305" y="12526"/>
                </a:cubicBezTo>
                <a:cubicBezTo>
                  <a:pt x="1447241" y="69547"/>
                  <a:pt x="1622061" y="7338"/>
                  <a:pt x="1493044" y="62630"/>
                </a:cubicBezTo>
                <a:cubicBezTo>
                  <a:pt x="1480908" y="67831"/>
                  <a:pt x="1455466" y="75156"/>
                  <a:pt x="1455466" y="7515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298510" y="2129425"/>
            <a:ext cx="513567" cy="363254"/>
          </a:xfrm>
          <a:custGeom>
            <a:avLst/>
            <a:gdLst>
              <a:gd name="connsiteX0" fmla="*/ 0 w 513567"/>
              <a:gd name="connsiteY0" fmla="*/ 363254 h 363254"/>
              <a:gd name="connsiteX1" fmla="*/ 75156 w 513567"/>
              <a:gd name="connsiteY1" fmla="*/ 325676 h 363254"/>
              <a:gd name="connsiteX2" fmla="*/ 112734 w 513567"/>
              <a:gd name="connsiteY2" fmla="*/ 300624 h 363254"/>
              <a:gd name="connsiteX3" fmla="*/ 175364 w 513567"/>
              <a:gd name="connsiteY3" fmla="*/ 275572 h 363254"/>
              <a:gd name="connsiteX4" fmla="*/ 212942 w 513567"/>
              <a:gd name="connsiteY4" fmla="*/ 237994 h 363254"/>
              <a:gd name="connsiteX5" fmla="*/ 263046 w 513567"/>
              <a:gd name="connsiteY5" fmla="*/ 212942 h 363254"/>
              <a:gd name="connsiteX6" fmla="*/ 288098 w 513567"/>
              <a:gd name="connsiteY6" fmla="*/ 175364 h 363254"/>
              <a:gd name="connsiteX7" fmla="*/ 325676 w 513567"/>
              <a:gd name="connsiteY7" fmla="*/ 162838 h 363254"/>
              <a:gd name="connsiteX8" fmla="*/ 400832 w 513567"/>
              <a:gd name="connsiteY8" fmla="*/ 112734 h 363254"/>
              <a:gd name="connsiteX9" fmla="*/ 425885 w 513567"/>
              <a:gd name="connsiteY9" fmla="*/ 87682 h 363254"/>
              <a:gd name="connsiteX10" fmla="*/ 463463 w 513567"/>
              <a:gd name="connsiteY10" fmla="*/ 62630 h 363254"/>
              <a:gd name="connsiteX11" fmla="*/ 501041 w 513567"/>
              <a:gd name="connsiteY11" fmla="*/ 12526 h 363254"/>
              <a:gd name="connsiteX12" fmla="*/ 513567 w 513567"/>
              <a:gd name="connsiteY12" fmla="*/ 0 h 36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3567" h="363254">
                <a:moveTo>
                  <a:pt x="0" y="363254"/>
                </a:moveTo>
                <a:cubicBezTo>
                  <a:pt x="25052" y="350728"/>
                  <a:pt x="50672" y="339278"/>
                  <a:pt x="75156" y="325676"/>
                </a:cubicBezTo>
                <a:cubicBezTo>
                  <a:pt x="88316" y="318365"/>
                  <a:pt x="99269" y="307357"/>
                  <a:pt x="112734" y="300624"/>
                </a:cubicBezTo>
                <a:cubicBezTo>
                  <a:pt x="132845" y="290568"/>
                  <a:pt x="154487" y="283923"/>
                  <a:pt x="175364" y="275572"/>
                </a:cubicBezTo>
                <a:cubicBezTo>
                  <a:pt x="187890" y="263046"/>
                  <a:pt x="198527" y="248290"/>
                  <a:pt x="212942" y="237994"/>
                </a:cubicBezTo>
                <a:cubicBezTo>
                  <a:pt x="228137" y="227141"/>
                  <a:pt x="248701" y="224896"/>
                  <a:pt x="263046" y="212942"/>
                </a:cubicBezTo>
                <a:cubicBezTo>
                  <a:pt x="274611" y="203304"/>
                  <a:pt x="276343" y="184768"/>
                  <a:pt x="288098" y="175364"/>
                </a:cubicBezTo>
                <a:cubicBezTo>
                  <a:pt x="298408" y="167116"/>
                  <a:pt x="314134" y="169250"/>
                  <a:pt x="325676" y="162838"/>
                </a:cubicBezTo>
                <a:cubicBezTo>
                  <a:pt x="351996" y="148216"/>
                  <a:pt x="379541" y="134024"/>
                  <a:pt x="400832" y="112734"/>
                </a:cubicBezTo>
                <a:cubicBezTo>
                  <a:pt x="409183" y="104383"/>
                  <a:pt x="416663" y="95059"/>
                  <a:pt x="425885" y="87682"/>
                </a:cubicBezTo>
                <a:cubicBezTo>
                  <a:pt x="437641" y="78278"/>
                  <a:pt x="452818" y="73275"/>
                  <a:pt x="463463" y="62630"/>
                </a:cubicBezTo>
                <a:cubicBezTo>
                  <a:pt x="478225" y="47868"/>
                  <a:pt x="487999" y="28828"/>
                  <a:pt x="501041" y="12526"/>
                </a:cubicBezTo>
                <a:cubicBezTo>
                  <a:pt x="504730" y="7915"/>
                  <a:pt x="509392" y="4175"/>
                  <a:pt x="5135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8" y="1246078"/>
            <a:ext cx="3342391" cy="4039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9634" y="1402393"/>
            <a:ext cx="25422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Style for Body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background-color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border-style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border-width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border-color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font-family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padding</a:t>
            </a:r>
            <a:endParaRPr lang="en-US" sz="1400" dirty="0"/>
          </a:p>
        </p:txBody>
      </p:sp>
      <p:sp>
        <p:nvSpPr>
          <p:cNvPr id="17" name="Freeform 16"/>
          <p:cNvSpPr/>
          <p:nvPr/>
        </p:nvSpPr>
        <p:spPr>
          <a:xfrm>
            <a:off x="6677025" y="2254032"/>
            <a:ext cx="714375" cy="247650"/>
          </a:xfrm>
          <a:custGeom>
            <a:avLst/>
            <a:gdLst>
              <a:gd name="connsiteX0" fmla="*/ 0 w 714375"/>
              <a:gd name="connsiteY0" fmla="*/ 247650 h 247650"/>
              <a:gd name="connsiteX1" fmla="*/ 47625 w 714375"/>
              <a:gd name="connsiteY1" fmla="*/ 238125 h 247650"/>
              <a:gd name="connsiteX2" fmla="*/ 123825 w 714375"/>
              <a:gd name="connsiteY2" fmla="*/ 190500 h 247650"/>
              <a:gd name="connsiteX3" fmla="*/ 152400 w 714375"/>
              <a:gd name="connsiteY3" fmla="*/ 180975 h 247650"/>
              <a:gd name="connsiteX4" fmla="*/ 209550 w 714375"/>
              <a:gd name="connsiteY4" fmla="*/ 142875 h 247650"/>
              <a:gd name="connsiteX5" fmla="*/ 257175 w 714375"/>
              <a:gd name="connsiteY5" fmla="*/ 133350 h 247650"/>
              <a:gd name="connsiteX6" fmla="*/ 352425 w 714375"/>
              <a:gd name="connsiteY6" fmla="*/ 85725 h 247650"/>
              <a:gd name="connsiteX7" fmla="*/ 428625 w 714375"/>
              <a:gd name="connsiteY7" fmla="*/ 66675 h 247650"/>
              <a:gd name="connsiteX8" fmla="*/ 457200 w 714375"/>
              <a:gd name="connsiteY8" fmla="*/ 57150 h 247650"/>
              <a:gd name="connsiteX9" fmla="*/ 533400 w 714375"/>
              <a:gd name="connsiteY9" fmla="*/ 38100 h 247650"/>
              <a:gd name="connsiteX10" fmla="*/ 561975 w 714375"/>
              <a:gd name="connsiteY10" fmla="*/ 28575 h 247650"/>
              <a:gd name="connsiteX11" fmla="*/ 647700 w 714375"/>
              <a:gd name="connsiteY11" fmla="*/ 19050 h 247650"/>
              <a:gd name="connsiteX12" fmla="*/ 685800 w 714375"/>
              <a:gd name="connsiteY12" fmla="*/ 9525 h 247650"/>
              <a:gd name="connsiteX13" fmla="*/ 714375 w 714375"/>
              <a:gd name="connsiteY13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4375" h="247650">
                <a:moveTo>
                  <a:pt x="0" y="247650"/>
                </a:moveTo>
                <a:cubicBezTo>
                  <a:pt x="15875" y="244475"/>
                  <a:pt x="32594" y="244138"/>
                  <a:pt x="47625" y="238125"/>
                </a:cubicBezTo>
                <a:cubicBezTo>
                  <a:pt x="108723" y="213686"/>
                  <a:pt x="77585" y="213620"/>
                  <a:pt x="123825" y="190500"/>
                </a:cubicBezTo>
                <a:cubicBezTo>
                  <a:pt x="132805" y="186010"/>
                  <a:pt x="143623" y="185851"/>
                  <a:pt x="152400" y="180975"/>
                </a:cubicBezTo>
                <a:cubicBezTo>
                  <a:pt x="172414" y="169856"/>
                  <a:pt x="187099" y="147365"/>
                  <a:pt x="209550" y="142875"/>
                </a:cubicBezTo>
                <a:lnTo>
                  <a:pt x="257175" y="133350"/>
                </a:lnTo>
                <a:cubicBezTo>
                  <a:pt x="297299" y="109275"/>
                  <a:pt x="308078" y="99370"/>
                  <a:pt x="352425" y="85725"/>
                </a:cubicBezTo>
                <a:cubicBezTo>
                  <a:pt x="377449" y="78025"/>
                  <a:pt x="403787" y="74954"/>
                  <a:pt x="428625" y="66675"/>
                </a:cubicBezTo>
                <a:cubicBezTo>
                  <a:pt x="438150" y="63500"/>
                  <a:pt x="447514" y="59792"/>
                  <a:pt x="457200" y="57150"/>
                </a:cubicBezTo>
                <a:cubicBezTo>
                  <a:pt x="482459" y="50261"/>
                  <a:pt x="508562" y="46379"/>
                  <a:pt x="533400" y="38100"/>
                </a:cubicBezTo>
                <a:cubicBezTo>
                  <a:pt x="542925" y="34925"/>
                  <a:pt x="552071" y="30226"/>
                  <a:pt x="561975" y="28575"/>
                </a:cubicBezTo>
                <a:cubicBezTo>
                  <a:pt x="590335" y="23848"/>
                  <a:pt x="619125" y="22225"/>
                  <a:pt x="647700" y="19050"/>
                </a:cubicBezTo>
                <a:cubicBezTo>
                  <a:pt x="660400" y="15875"/>
                  <a:pt x="673213" y="13121"/>
                  <a:pt x="685800" y="9525"/>
                </a:cubicBezTo>
                <a:cubicBezTo>
                  <a:pt x="695454" y="6767"/>
                  <a:pt x="714375" y="0"/>
                  <a:pt x="71437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91400" y="2092629"/>
            <a:ext cx="2542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Style for Header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background-color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font-size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color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78288" y="3685358"/>
            <a:ext cx="2542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Style for Paragraph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font-size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color</a:t>
            </a:r>
            <a:endParaRPr lang="en-US" sz="1400" dirty="0"/>
          </a:p>
        </p:txBody>
      </p:sp>
      <p:sp>
        <p:nvSpPr>
          <p:cNvPr id="8" name="Freeform 7"/>
          <p:cNvSpPr/>
          <p:nvPr/>
        </p:nvSpPr>
        <p:spPr>
          <a:xfrm rot="18359073">
            <a:off x="2954165" y="1141626"/>
            <a:ext cx="546488" cy="423296"/>
          </a:xfrm>
          <a:custGeom>
            <a:avLst/>
            <a:gdLst>
              <a:gd name="connsiteX0" fmla="*/ 0 w 942975"/>
              <a:gd name="connsiteY0" fmla="*/ 0 h 657225"/>
              <a:gd name="connsiteX1" fmla="*/ 76200 w 942975"/>
              <a:gd name="connsiteY1" fmla="*/ 19050 h 657225"/>
              <a:gd name="connsiteX2" fmla="*/ 114300 w 942975"/>
              <a:gd name="connsiteY2" fmla="*/ 38100 h 657225"/>
              <a:gd name="connsiteX3" fmla="*/ 142875 w 942975"/>
              <a:gd name="connsiteY3" fmla="*/ 47625 h 657225"/>
              <a:gd name="connsiteX4" fmla="*/ 171450 w 942975"/>
              <a:gd name="connsiteY4" fmla="*/ 66675 h 657225"/>
              <a:gd name="connsiteX5" fmla="*/ 238125 w 942975"/>
              <a:gd name="connsiteY5" fmla="*/ 85725 h 657225"/>
              <a:gd name="connsiteX6" fmla="*/ 295275 w 942975"/>
              <a:gd name="connsiteY6" fmla="*/ 114300 h 657225"/>
              <a:gd name="connsiteX7" fmla="*/ 333375 w 942975"/>
              <a:gd name="connsiteY7" fmla="*/ 133350 h 657225"/>
              <a:gd name="connsiteX8" fmla="*/ 400050 w 942975"/>
              <a:gd name="connsiteY8" fmla="*/ 161925 h 657225"/>
              <a:gd name="connsiteX9" fmla="*/ 457200 w 942975"/>
              <a:gd name="connsiteY9" fmla="*/ 200025 h 657225"/>
              <a:gd name="connsiteX10" fmla="*/ 485775 w 942975"/>
              <a:gd name="connsiteY10" fmla="*/ 219075 h 657225"/>
              <a:gd name="connsiteX11" fmla="*/ 514350 w 942975"/>
              <a:gd name="connsiteY11" fmla="*/ 238125 h 657225"/>
              <a:gd name="connsiteX12" fmla="*/ 533400 w 942975"/>
              <a:gd name="connsiteY12" fmla="*/ 266700 h 657225"/>
              <a:gd name="connsiteX13" fmla="*/ 561975 w 942975"/>
              <a:gd name="connsiteY13" fmla="*/ 276225 h 657225"/>
              <a:gd name="connsiteX14" fmla="*/ 619125 w 942975"/>
              <a:gd name="connsiteY14" fmla="*/ 314325 h 657225"/>
              <a:gd name="connsiteX15" fmla="*/ 647700 w 942975"/>
              <a:gd name="connsiteY15" fmla="*/ 333375 h 657225"/>
              <a:gd name="connsiteX16" fmla="*/ 704850 w 942975"/>
              <a:gd name="connsiteY16" fmla="*/ 381000 h 657225"/>
              <a:gd name="connsiteX17" fmla="*/ 781050 w 942975"/>
              <a:gd name="connsiteY17" fmla="*/ 466725 h 657225"/>
              <a:gd name="connsiteX18" fmla="*/ 838200 w 942975"/>
              <a:gd name="connsiteY18" fmla="*/ 514350 h 657225"/>
              <a:gd name="connsiteX19" fmla="*/ 857250 w 942975"/>
              <a:gd name="connsiteY19" fmla="*/ 542925 h 657225"/>
              <a:gd name="connsiteX20" fmla="*/ 866775 w 942975"/>
              <a:gd name="connsiteY20" fmla="*/ 571500 h 657225"/>
              <a:gd name="connsiteX21" fmla="*/ 923925 w 942975"/>
              <a:gd name="connsiteY21" fmla="*/ 638175 h 657225"/>
              <a:gd name="connsiteX22" fmla="*/ 942975 w 942975"/>
              <a:gd name="connsiteY22" fmla="*/ 6572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2975" h="657225">
                <a:moveTo>
                  <a:pt x="0" y="0"/>
                </a:moveTo>
                <a:cubicBezTo>
                  <a:pt x="27953" y="5591"/>
                  <a:pt x="50572" y="8067"/>
                  <a:pt x="76200" y="19050"/>
                </a:cubicBezTo>
                <a:cubicBezTo>
                  <a:pt x="89251" y="24643"/>
                  <a:pt x="101249" y="32507"/>
                  <a:pt x="114300" y="38100"/>
                </a:cubicBezTo>
                <a:cubicBezTo>
                  <a:pt x="123528" y="42055"/>
                  <a:pt x="133895" y="43135"/>
                  <a:pt x="142875" y="47625"/>
                </a:cubicBezTo>
                <a:cubicBezTo>
                  <a:pt x="153114" y="52745"/>
                  <a:pt x="161211" y="61555"/>
                  <a:pt x="171450" y="66675"/>
                </a:cubicBezTo>
                <a:cubicBezTo>
                  <a:pt x="185115" y="73507"/>
                  <a:pt x="225918" y="82673"/>
                  <a:pt x="238125" y="85725"/>
                </a:cubicBezTo>
                <a:cubicBezTo>
                  <a:pt x="293039" y="122334"/>
                  <a:pt x="240066" y="90639"/>
                  <a:pt x="295275" y="114300"/>
                </a:cubicBezTo>
                <a:cubicBezTo>
                  <a:pt x="308326" y="119893"/>
                  <a:pt x="320324" y="127757"/>
                  <a:pt x="333375" y="133350"/>
                </a:cubicBezTo>
                <a:cubicBezTo>
                  <a:pt x="379359" y="153058"/>
                  <a:pt x="347399" y="130335"/>
                  <a:pt x="400050" y="161925"/>
                </a:cubicBezTo>
                <a:cubicBezTo>
                  <a:pt x="419683" y="173705"/>
                  <a:pt x="438150" y="187325"/>
                  <a:pt x="457200" y="200025"/>
                </a:cubicBezTo>
                <a:lnTo>
                  <a:pt x="485775" y="219075"/>
                </a:lnTo>
                <a:lnTo>
                  <a:pt x="514350" y="238125"/>
                </a:lnTo>
                <a:cubicBezTo>
                  <a:pt x="520700" y="247650"/>
                  <a:pt x="524461" y="259549"/>
                  <a:pt x="533400" y="266700"/>
                </a:cubicBezTo>
                <a:cubicBezTo>
                  <a:pt x="541240" y="272972"/>
                  <a:pt x="553198" y="271349"/>
                  <a:pt x="561975" y="276225"/>
                </a:cubicBezTo>
                <a:cubicBezTo>
                  <a:pt x="581989" y="287344"/>
                  <a:pt x="600075" y="301625"/>
                  <a:pt x="619125" y="314325"/>
                </a:cubicBezTo>
                <a:cubicBezTo>
                  <a:pt x="628650" y="320675"/>
                  <a:pt x="639605" y="325280"/>
                  <a:pt x="647700" y="333375"/>
                </a:cubicBezTo>
                <a:cubicBezTo>
                  <a:pt x="684370" y="370045"/>
                  <a:pt x="665067" y="354478"/>
                  <a:pt x="704850" y="381000"/>
                </a:cubicBezTo>
                <a:cubicBezTo>
                  <a:pt x="738844" y="431991"/>
                  <a:pt x="715805" y="401480"/>
                  <a:pt x="781050" y="466725"/>
                </a:cubicBezTo>
                <a:cubicBezTo>
                  <a:pt x="817720" y="503395"/>
                  <a:pt x="798417" y="487828"/>
                  <a:pt x="838200" y="514350"/>
                </a:cubicBezTo>
                <a:cubicBezTo>
                  <a:pt x="844550" y="523875"/>
                  <a:pt x="852130" y="532686"/>
                  <a:pt x="857250" y="542925"/>
                </a:cubicBezTo>
                <a:cubicBezTo>
                  <a:pt x="861740" y="551905"/>
                  <a:pt x="861794" y="562783"/>
                  <a:pt x="866775" y="571500"/>
                </a:cubicBezTo>
                <a:cubicBezTo>
                  <a:pt x="883067" y="600011"/>
                  <a:pt x="901405" y="615655"/>
                  <a:pt x="923925" y="638175"/>
                </a:cubicBezTo>
                <a:lnTo>
                  <a:pt x="942975" y="65722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772025" y="3905250"/>
            <a:ext cx="2543175" cy="457200"/>
          </a:xfrm>
          <a:custGeom>
            <a:avLst/>
            <a:gdLst>
              <a:gd name="connsiteX0" fmla="*/ 0 w 2543175"/>
              <a:gd name="connsiteY0" fmla="*/ 428625 h 457200"/>
              <a:gd name="connsiteX1" fmla="*/ 85725 w 2543175"/>
              <a:gd name="connsiteY1" fmla="*/ 438150 h 457200"/>
              <a:gd name="connsiteX2" fmla="*/ 161925 w 2543175"/>
              <a:gd name="connsiteY2" fmla="*/ 447675 h 457200"/>
              <a:gd name="connsiteX3" fmla="*/ 314325 w 2543175"/>
              <a:gd name="connsiteY3" fmla="*/ 457200 h 457200"/>
              <a:gd name="connsiteX4" fmla="*/ 676275 w 2543175"/>
              <a:gd name="connsiteY4" fmla="*/ 447675 h 457200"/>
              <a:gd name="connsiteX5" fmla="*/ 1285875 w 2543175"/>
              <a:gd name="connsiteY5" fmla="*/ 438150 h 457200"/>
              <a:gd name="connsiteX6" fmla="*/ 1390650 w 2543175"/>
              <a:gd name="connsiteY6" fmla="*/ 419100 h 457200"/>
              <a:gd name="connsiteX7" fmla="*/ 1495425 w 2543175"/>
              <a:gd name="connsiteY7" fmla="*/ 409575 h 457200"/>
              <a:gd name="connsiteX8" fmla="*/ 1666875 w 2543175"/>
              <a:gd name="connsiteY8" fmla="*/ 371475 h 457200"/>
              <a:gd name="connsiteX9" fmla="*/ 1724025 w 2543175"/>
              <a:gd name="connsiteY9" fmla="*/ 361950 h 457200"/>
              <a:gd name="connsiteX10" fmla="*/ 1781175 w 2543175"/>
              <a:gd name="connsiteY10" fmla="*/ 342900 h 457200"/>
              <a:gd name="connsiteX11" fmla="*/ 1819275 w 2543175"/>
              <a:gd name="connsiteY11" fmla="*/ 333375 h 457200"/>
              <a:gd name="connsiteX12" fmla="*/ 1857375 w 2543175"/>
              <a:gd name="connsiteY12" fmla="*/ 314325 h 457200"/>
              <a:gd name="connsiteX13" fmla="*/ 1914525 w 2543175"/>
              <a:gd name="connsiteY13" fmla="*/ 295275 h 457200"/>
              <a:gd name="connsiteX14" fmla="*/ 1943100 w 2543175"/>
              <a:gd name="connsiteY14" fmla="*/ 285750 h 457200"/>
              <a:gd name="connsiteX15" fmla="*/ 2009775 w 2543175"/>
              <a:gd name="connsiteY15" fmla="*/ 257175 h 457200"/>
              <a:gd name="connsiteX16" fmla="*/ 2047875 w 2543175"/>
              <a:gd name="connsiteY16" fmla="*/ 238125 h 457200"/>
              <a:gd name="connsiteX17" fmla="*/ 2076450 w 2543175"/>
              <a:gd name="connsiteY17" fmla="*/ 228600 h 457200"/>
              <a:gd name="connsiteX18" fmla="*/ 2152650 w 2543175"/>
              <a:gd name="connsiteY18" fmla="*/ 190500 h 457200"/>
              <a:gd name="connsiteX19" fmla="*/ 2181225 w 2543175"/>
              <a:gd name="connsiteY19" fmla="*/ 180975 h 457200"/>
              <a:gd name="connsiteX20" fmla="*/ 2276475 w 2543175"/>
              <a:gd name="connsiteY20" fmla="*/ 133350 h 457200"/>
              <a:gd name="connsiteX21" fmla="*/ 2333625 w 2543175"/>
              <a:gd name="connsiteY21" fmla="*/ 104775 h 457200"/>
              <a:gd name="connsiteX22" fmla="*/ 2400300 w 2543175"/>
              <a:gd name="connsiteY22" fmla="*/ 66675 h 457200"/>
              <a:gd name="connsiteX23" fmla="*/ 2428875 w 2543175"/>
              <a:gd name="connsiteY23" fmla="*/ 57150 h 457200"/>
              <a:gd name="connsiteX24" fmla="*/ 2457450 w 2543175"/>
              <a:gd name="connsiteY24" fmla="*/ 38100 h 457200"/>
              <a:gd name="connsiteX25" fmla="*/ 2486025 w 2543175"/>
              <a:gd name="connsiteY25" fmla="*/ 28575 h 457200"/>
              <a:gd name="connsiteX26" fmla="*/ 2514600 w 2543175"/>
              <a:gd name="connsiteY26" fmla="*/ 9525 h 457200"/>
              <a:gd name="connsiteX27" fmla="*/ 2543175 w 2543175"/>
              <a:gd name="connsiteY2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43175" h="457200">
                <a:moveTo>
                  <a:pt x="0" y="428625"/>
                </a:moveTo>
                <a:lnTo>
                  <a:pt x="85725" y="438150"/>
                </a:lnTo>
                <a:cubicBezTo>
                  <a:pt x="111147" y="441141"/>
                  <a:pt x="136416" y="445549"/>
                  <a:pt x="161925" y="447675"/>
                </a:cubicBezTo>
                <a:cubicBezTo>
                  <a:pt x="212648" y="451902"/>
                  <a:pt x="263525" y="454025"/>
                  <a:pt x="314325" y="457200"/>
                </a:cubicBezTo>
                <a:lnTo>
                  <a:pt x="676275" y="447675"/>
                </a:lnTo>
                <a:lnTo>
                  <a:pt x="1285875" y="438150"/>
                </a:lnTo>
                <a:cubicBezTo>
                  <a:pt x="1316039" y="437288"/>
                  <a:pt x="1360095" y="422919"/>
                  <a:pt x="1390650" y="419100"/>
                </a:cubicBezTo>
                <a:cubicBezTo>
                  <a:pt x="1425448" y="414750"/>
                  <a:pt x="1460500" y="412750"/>
                  <a:pt x="1495425" y="409575"/>
                </a:cubicBezTo>
                <a:cubicBezTo>
                  <a:pt x="1563925" y="392450"/>
                  <a:pt x="1594321" y="383567"/>
                  <a:pt x="1666875" y="371475"/>
                </a:cubicBezTo>
                <a:cubicBezTo>
                  <a:pt x="1685925" y="368300"/>
                  <a:pt x="1705289" y="366634"/>
                  <a:pt x="1724025" y="361950"/>
                </a:cubicBezTo>
                <a:cubicBezTo>
                  <a:pt x="1743506" y="357080"/>
                  <a:pt x="1761694" y="347770"/>
                  <a:pt x="1781175" y="342900"/>
                </a:cubicBezTo>
                <a:cubicBezTo>
                  <a:pt x="1793875" y="339725"/>
                  <a:pt x="1807018" y="337972"/>
                  <a:pt x="1819275" y="333375"/>
                </a:cubicBezTo>
                <a:cubicBezTo>
                  <a:pt x="1832570" y="328389"/>
                  <a:pt x="1844192" y="319598"/>
                  <a:pt x="1857375" y="314325"/>
                </a:cubicBezTo>
                <a:cubicBezTo>
                  <a:pt x="1876019" y="306867"/>
                  <a:pt x="1895475" y="301625"/>
                  <a:pt x="1914525" y="295275"/>
                </a:cubicBezTo>
                <a:cubicBezTo>
                  <a:pt x="1924050" y="292100"/>
                  <a:pt x="1934120" y="290240"/>
                  <a:pt x="1943100" y="285750"/>
                </a:cubicBezTo>
                <a:cubicBezTo>
                  <a:pt x="2069462" y="222569"/>
                  <a:pt x="1911669" y="299220"/>
                  <a:pt x="2009775" y="257175"/>
                </a:cubicBezTo>
                <a:cubicBezTo>
                  <a:pt x="2022826" y="251582"/>
                  <a:pt x="2034824" y="243718"/>
                  <a:pt x="2047875" y="238125"/>
                </a:cubicBezTo>
                <a:cubicBezTo>
                  <a:pt x="2057103" y="234170"/>
                  <a:pt x="2067310" y="232755"/>
                  <a:pt x="2076450" y="228600"/>
                </a:cubicBezTo>
                <a:cubicBezTo>
                  <a:pt x="2102303" y="216849"/>
                  <a:pt x="2125709" y="199480"/>
                  <a:pt x="2152650" y="190500"/>
                </a:cubicBezTo>
                <a:cubicBezTo>
                  <a:pt x="2162175" y="187325"/>
                  <a:pt x="2172448" y="185851"/>
                  <a:pt x="2181225" y="180975"/>
                </a:cubicBezTo>
                <a:cubicBezTo>
                  <a:pt x="2274010" y="129428"/>
                  <a:pt x="2202016" y="151965"/>
                  <a:pt x="2276475" y="133350"/>
                </a:cubicBezTo>
                <a:cubicBezTo>
                  <a:pt x="2358367" y="78755"/>
                  <a:pt x="2254755" y="144210"/>
                  <a:pt x="2333625" y="104775"/>
                </a:cubicBezTo>
                <a:cubicBezTo>
                  <a:pt x="2429284" y="56946"/>
                  <a:pt x="2283408" y="116772"/>
                  <a:pt x="2400300" y="66675"/>
                </a:cubicBezTo>
                <a:cubicBezTo>
                  <a:pt x="2409528" y="62720"/>
                  <a:pt x="2419895" y="61640"/>
                  <a:pt x="2428875" y="57150"/>
                </a:cubicBezTo>
                <a:cubicBezTo>
                  <a:pt x="2439114" y="52030"/>
                  <a:pt x="2447211" y="43220"/>
                  <a:pt x="2457450" y="38100"/>
                </a:cubicBezTo>
                <a:cubicBezTo>
                  <a:pt x="2466430" y="33610"/>
                  <a:pt x="2477045" y="33065"/>
                  <a:pt x="2486025" y="28575"/>
                </a:cubicBezTo>
                <a:cubicBezTo>
                  <a:pt x="2496264" y="23455"/>
                  <a:pt x="2504361" y="14645"/>
                  <a:pt x="2514600" y="9525"/>
                </a:cubicBezTo>
                <a:cubicBezTo>
                  <a:pt x="2523580" y="5035"/>
                  <a:pt x="2543175" y="0"/>
                  <a:pt x="254317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algorithm:</a:t>
            </a:r>
          </a:p>
          <a:p>
            <a:pPr lvl="1"/>
            <a:r>
              <a:rPr lang="en-US" dirty="0" smtClean="0"/>
              <a:t>Starts with one or more pieces of data (“</a:t>
            </a:r>
            <a:r>
              <a:rPr lang="en-US" b="1" dirty="0" smtClean="0"/>
              <a:t>inputs</a:t>
            </a:r>
            <a:r>
              <a:rPr lang="en-US" dirty="0" smtClean="0"/>
              <a:t>”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Produces one or more pieces of data (“</a:t>
            </a:r>
            <a:r>
              <a:rPr lang="en-US" b="1" dirty="0" smtClean="0"/>
              <a:t>outputs</a:t>
            </a:r>
            <a:r>
              <a:rPr lang="en-US" dirty="0" smtClean="0"/>
              <a:t>”)</a:t>
            </a:r>
            <a:endParaRPr lang="en-US" b="1" dirty="0" smtClean="0"/>
          </a:p>
          <a:p>
            <a:pPr lvl="1"/>
            <a:r>
              <a:rPr lang="en-US" dirty="0" smtClean="0"/>
              <a:t>Has a well-defined </a:t>
            </a:r>
            <a:r>
              <a:rPr lang="en-US" b="1" dirty="0" smtClean="0"/>
              <a:t>sequence of steps </a:t>
            </a:r>
            <a:r>
              <a:rPr lang="en-US" dirty="0" smtClean="0"/>
              <a:t>for computing the answer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Algorithms:</a:t>
            </a:r>
          </a:p>
          <a:p>
            <a:pPr lvl="1"/>
            <a:r>
              <a:rPr lang="en-US" dirty="0"/>
              <a:t>Must have steps that </a:t>
            </a:r>
            <a:r>
              <a:rPr lang="en-US" dirty="0" smtClean="0"/>
              <a:t>are </a:t>
            </a:r>
            <a:r>
              <a:rPr lang="en-US" b="1" dirty="0" smtClean="0"/>
              <a:t>understandable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Must give an answer (don’t compute </a:t>
            </a:r>
            <a:r>
              <a:rPr lang="en-US" b="1" dirty="0" smtClean="0"/>
              <a:t>forever</a:t>
            </a:r>
            <a:r>
              <a:rPr lang="en-US" dirty="0" smtClean="0"/>
              <a:t>!)</a:t>
            </a:r>
          </a:p>
          <a:p>
            <a:pPr lvl="1"/>
            <a:r>
              <a:rPr lang="en-US" dirty="0" smtClean="0"/>
              <a:t>Must give a </a:t>
            </a:r>
            <a:r>
              <a:rPr lang="en-US" b="1" dirty="0" smtClean="0"/>
              <a:t>correct answer </a:t>
            </a:r>
            <a:r>
              <a:rPr lang="en-US" dirty="0" smtClean="0"/>
              <a:t>for any input data</a:t>
            </a:r>
          </a:p>
          <a:p>
            <a:r>
              <a:rPr lang="en-US" dirty="0" smtClean="0"/>
              <a:t>A </a:t>
            </a:r>
            <a:r>
              <a:rPr lang="en-US" dirty="0"/>
              <a:t>very simple algorithm:</a:t>
            </a:r>
          </a:p>
          <a:p>
            <a:pPr lvl="1"/>
            <a:r>
              <a:rPr lang="en-US" dirty="0"/>
              <a:t>x + 1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5144" y="35975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96699" y="3228211"/>
            <a:ext cx="1276141" cy="46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78" y="35975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40296" y="3274657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11118" y="3507107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52214" y="3294193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1859" y="3454967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21505" y="3435431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74270" y="3342646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63780" y="3454967"/>
            <a:ext cx="351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2095" y="3464455"/>
            <a:ext cx="351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111" y="1341514"/>
            <a:ext cx="6677427" cy="3766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17251" y="673042"/>
            <a:ext cx="8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width</a:t>
            </a:r>
            <a:endParaRPr lang="en-US" noProof="1"/>
          </a:p>
        </p:txBody>
      </p:sp>
      <p:sp>
        <p:nvSpPr>
          <p:cNvPr id="9" name="Rectangle 8"/>
          <p:cNvSpPr/>
          <p:nvPr/>
        </p:nvSpPr>
        <p:spPr>
          <a:xfrm>
            <a:off x="9113118" y="67304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295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5517" y="1045572"/>
            <a:ext cx="11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height</a:t>
            </a:r>
            <a:endParaRPr lang="en-US" noProof="1"/>
          </a:p>
        </p:txBody>
      </p:sp>
      <p:sp>
        <p:nvSpPr>
          <p:cNvPr id="11" name="Rectangle 10"/>
          <p:cNvSpPr/>
          <p:nvPr/>
        </p:nvSpPr>
        <p:spPr>
          <a:xfrm>
            <a:off x="9113118" y="104557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3748" y="1418107"/>
            <a:ext cx="15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textContent</a:t>
            </a:r>
            <a:endParaRPr lang="en-US" noProof="1"/>
          </a:p>
        </p:txBody>
      </p:sp>
      <p:sp>
        <p:nvSpPr>
          <p:cNvPr id="13" name="Rectangle 12"/>
          <p:cNvSpPr/>
          <p:nvPr/>
        </p:nvSpPr>
        <p:spPr>
          <a:xfrm>
            <a:off x="9113118" y="141629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?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60632" y="669843"/>
            <a:ext cx="2116087" cy="1896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13118" y="178563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detail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0211" y="1777164"/>
            <a:ext cx="14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className</a:t>
            </a:r>
            <a:endParaRPr lang="en-US" noProof="1"/>
          </a:p>
        </p:txBody>
      </p:sp>
      <p:sp>
        <p:nvSpPr>
          <p:cNvPr id="18" name="Rectangle 17"/>
          <p:cNvSpPr/>
          <p:nvPr/>
        </p:nvSpPr>
        <p:spPr>
          <a:xfrm>
            <a:off x="422884" y="1414904"/>
            <a:ext cx="67691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&lt;head&gt;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&lt;title&gt;Title&lt;/title&gt;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&lt;link rel="stylesheet" href="pets.css"&gt;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&lt;/head&gt;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&lt;body class="main"&gt;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&lt;h1 class="section"&gt;Cats&lt;/h1&gt;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&lt;p class="detail"&gt;?&lt;/p&gt;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&lt;h1 class="section"&gt;Dogs&lt;/h1&gt;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&lt;p class="detail"&gt;?&lt;/p&gt;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&lt;/body&gt;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9" name="Freeform 18"/>
          <p:cNvSpPr/>
          <p:nvPr/>
        </p:nvSpPr>
        <p:spPr>
          <a:xfrm>
            <a:off x="1496725" y="3597810"/>
            <a:ext cx="3369172" cy="417095"/>
          </a:xfrm>
          <a:custGeom>
            <a:avLst/>
            <a:gdLst>
              <a:gd name="connsiteX0" fmla="*/ 449509 w 3369172"/>
              <a:gd name="connsiteY0" fmla="*/ 96253 h 417095"/>
              <a:gd name="connsiteX1" fmla="*/ 353257 w 3369172"/>
              <a:gd name="connsiteY1" fmla="*/ 80211 h 417095"/>
              <a:gd name="connsiteX2" fmla="*/ 48457 w 3369172"/>
              <a:gd name="connsiteY2" fmla="*/ 112295 h 417095"/>
              <a:gd name="connsiteX3" fmla="*/ 330 w 3369172"/>
              <a:gd name="connsiteY3" fmla="*/ 208547 h 417095"/>
              <a:gd name="connsiteX4" fmla="*/ 32414 w 3369172"/>
              <a:gd name="connsiteY4" fmla="*/ 256674 h 417095"/>
              <a:gd name="connsiteX5" fmla="*/ 80541 w 3369172"/>
              <a:gd name="connsiteY5" fmla="*/ 272716 h 417095"/>
              <a:gd name="connsiteX6" fmla="*/ 240962 w 3369172"/>
              <a:gd name="connsiteY6" fmla="*/ 336884 h 417095"/>
              <a:gd name="connsiteX7" fmla="*/ 674099 w 3369172"/>
              <a:gd name="connsiteY7" fmla="*/ 352926 h 417095"/>
              <a:gd name="connsiteX8" fmla="*/ 1476204 w 3369172"/>
              <a:gd name="connsiteY8" fmla="*/ 368968 h 417095"/>
              <a:gd name="connsiteX9" fmla="*/ 1668709 w 3369172"/>
              <a:gd name="connsiteY9" fmla="*/ 385011 h 417095"/>
              <a:gd name="connsiteX10" fmla="*/ 2470814 w 3369172"/>
              <a:gd name="connsiteY10" fmla="*/ 417095 h 417095"/>
              <a:gd name="connsiteX11" fmla="*/ 2775614 w 3369172"/>
              <a:gd name="connsiteY11" fmla="*/ 401053 h 417095"/>
              <a:gd name="connsiteX12" fmla="*/ 2855825 w 3369172"/>
              <a:gd name="connsiteY12" fmla="*/ 385011 h 417095"/>
              <a:gd name="connsiteX13" fmla="*/ 3016246 w 3369172"/>
              <a:gd name="connsiteY13" fmla="*/ 368968 h 417095"/>
              <a:gd name="connsiteX14" fmla="*/ 3192709 w 3369172"/>
              <a:gd name="connsiteY14" fmla="*/ 336884 h 417095"/>
              <a:gd name="connsiteX15" fmla="*/ 3288962 w 3369172"/>
              <a:gd name="connsiteY15" fmla="*/ 304800 h 417095"/>
              <a:gd name="connsiteX16" fmla="*/ 3337088 w 3369172"/>
              <a:gd name="connsiteY16" fmla="*/ 256674 h 417095"/>
              <a:gd name="connsiteX17" fmla="*/ 3369172 w 3369172"/>
              <a:gd name="connsiteY17" fmla="*/ 144379 h 417095"/>
              <a:gd name="connsiteX18" fmla="*/ 3305004 w 3369172"/>
              <a:gd name="connsiteY18" fmla="*/ 112295 h 417095"/>
              <a:gd name="connsiteX19" fmla="*/ 2887909 w 3369172"/>
              <a:gd name="connsiteY19" fmla="*/ 80211 h 417095"/>
              <a:gd name="connsiteX20" fmla="*/ 2214141 w 3369172"/>
              <a:gd name="connsiteY20" fmla="*/ 48126 h 417095"/>
              <a:gd name="connsiteX21" fmla="*/ 2133930 w 3369172"/>
              <a:gd name="connsiteY21" fmla="*/ 32084 h 417095"/>
              <a:gd name="connsiteX22" fmla="*/ 1476204 w 3369172"/>
              <a:gd name="connsiteY22" fmla="*/ 16042 h 417095"/>
              <a:gd name="connsiteX23" fmla="*/ 1347867 w 3369172"/>
              <a:gd name="connsiteY23" fmla="*/ 0 h 417095"/>
              <a:gd name="connsiteX24" fmla="*/ 754309 w 3369172"/>
              <a:gd name="connsiteY24" fmla="*/ 32084 h 417095"/>
              <a:gd name="connsiteX25" fmla="*/ 642014 w 3369172"/>
              <a:gd name="connsiteY25" fmla="*/ 48126 h 417095"/>
              <a:gd name="connsiteX26" fmla="*/ 465551 w 3369172"/>
              <a:gd name="connsiteY26" fmla="*/ 80211 h 417095"/>
              <a:gd name="connsiteX27" fmla="*/ 417425 w 3369172"/>
              <a:gd name="connsiteY27" fmla="*/ 96253 h 417095"/>
              <a:gd name="connsiteX28" fmla="*/ 305130 w 3369172"/>
              <a:gd name="connsiteY28" fmla="*/ 112295 h 41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69172" h="417095">
                <a:moveTo>
                  <a:pt x="449509" y="96253"/>
                </a:moveTo>
                <a:cubicBezTo>
                  <a:pt x="417425" y="90906"/>
                  <a:pt x="385784" y="80211"/>
                  <a:pt x="353257" y="80211"/>
                </a:cubicBezTo>
                <a:cubicBezTo>
                  <a:pt x="332397" y="80211"/>
                  <a:pt x="77083" y="109114"/>
                  <a:pt x="48457" y="112295"/>
                </a:cubicBezTo>
                <a:cubicBezTo>
                  <a:pt x="37283" y="129055"/>
                  <a:pt x="-4098" y="181979"/>
                  <a:pt x="330" y="208547"/>
                </a:cubicBezTo>
                <a:cubicBezTo>
                  <a:pt x="3500" y="227565"/>
                  <a:pt x="17359" y="244630"/>
                  <a:pt x="32414" y="256674"/>
                </a:cubicBezTo>
                <a:cubicBezTo>
                  <a:pt x="45619" y="267238"/>
                  <a:pt x="64998" y="266055"/>
                  <a:pt x="80541" y="272716"/>
                </a:cubicBezTo>
                <a:cubicBezTo>
                  <a:pt x="128539" y="293287"/>
                  <a:pt x="187669" y="334910"/>
                  <a:pt x="240962" y="336884"/>
                </a:cubicBezTo>
                <a:lnTo>
                  <a:pt x="674099" y="352926"/>
                </a:lnTo>
                <a:lnTo>
                  <a:pt x="1476204" y="368968"/>
                </a:lnTo>
                <a:cubicBezTo>
                  <a:pt x="1540372" y="374316"/>
                  <a:pt x="1604429" y="381230"/>
                  <a:pt x="1668709" y="385011"/>
                </a:cubicBezTo>
                <a:cubicBezTo>
                  <a:pt x="1880527" y="397471"/>
                  <a:pt x="2273878" y="410062"/>
                  <a:pt x="2470814" y="417095"/>
                </a:cubicBezTo>
                <a:cubicBezTo>
                  <a:pt x="2572414" y="411748"/>
                  <a:pt x="2674225" y="409502"/>
                  <a:pt x="2775614" y="401053"/>
                </a:cubicBezTo>
                <a:cubicBezTo>
                  <a:pt x="2802786" y="398789"/>
                  <a:pt x="2828798" y="388615"/>
                  <a:pt x="2855825" y="385011"/>
                </a:cubicBezTo>
                <a:cubicBezTo>
                  <a:pt x="2909094" y="377908"/>
                  <a:pt x="2962921" y="375634"/>
                  <a:pt x="3016246" y="368968"/>
                </a:cubicBezTo>
                <a:cubicBezTo>
                  <a:pt x="3038824" y="366146"/>
                  <a:pt x="3164909" y="344466"/>
                  <a:pt x="3192709" y="336884"/>
                </a:cubicBezTo>
                <a:cubicBezTo>
                  <a:pt x="3225337" y="327985"/>
                  <a:pt x="3288962" y="304800"/>
                  <a:pt x="3288962" y="304800"/>
                </a:cubicBezTo>
                <a:cubicBezTo>
                  <a:pt x="3305004" y="288758"/>
                  <a:pt x="3324504" y="275551"/>
                  <a:pt x="3337088" y="256674"/>
                </a:cubicBezTo>
                <a:cubicBezTo>
                  <a:pt x="3346293" y="242866"/>
                  <a:pt x="3367033" y="152935"/>
                  <a:pt x="3369172" y="144379"/>
                </a:cubicBezTo>
                <a:cubicBezTo>
                  <a:pt x="3347783" y="133684"/>
                  <a:pt x="3328075" y="118587"/>
                  <a:pt x="3305004" y="112295"/>
                </a:cubicBezTo>
                <a:cubicBezTo>
                  <a:pt x="3217682" y="88480"/>
                  <a:pt x="2892268" y="80440"/>
                  <a:pt x="2887909" y="80211"/>
                </a:cubicBezTo>
                <a:cubicBezTo>
                  <a:pt x="2638289" y="-3001"/>
                  <a:pt x="2900908" y="79342"/>
                  <a:pt x="2214141" y="48126"/>
                </a:cubicBezTo>
                <a:cubicBezTo>
                  <a:pt x="2186903" y="46888"/>
                  <a:pt x="2161171" y="33268"/>
                  <a:pt x="2133930" y="32084"/>
                </a:cubicBezTo>
                <a:cubicBezTo>
                  <a:pt x="1914830" y="22558"/>
                  <a:pt x="1695446" y="21389"/>
                  <a:pt x="1476204" y="16042"/>
                </a:cubicBezTo>
                <a:cubicBezTo>
                  <a:pt x="1433425" y="10695"/>
                  <a:pt x="1390979" y="0"/>
                  <a:pt x="1347867" y="0"/>
                </a:cubicBezTo>
                <a:cubicBezTo>
                  <a:pt x="1136957" y="0"/>
                  <a:pt x="955855" y="8373"/>
                  <a:pt x="754309" y="32084"/>
                </a:cubicBezTo>
                <a:cubicBezTo>
                  <a:pt x="716756" y="36502"/>
                  <a:pt x="679386" y="42376"/>
                  <a:pt x="642014" y="48126"/>
                </a:cubicBezTo>
                <a:cubicBezTo>
                  <a:pt x="604816" y="53849"/>
                  <a:pt x="505606" y="70197"/>
                  <a:pt x="465551" y="80211"/>
                </a:cubicBezTo>
                <a:cubicBezTo>
                  <a:pt x="449146" y="84312"/>
                  <a:pt x="433932" y="92585"/>
                  <a:pt x="417425" y="96253"/>
                </a:cubicBezTo>
                <a:cubicBezTo>
                  <a:pt x="341280" y="113174"/>
                  <a:pt x="349526" y="112295"/>
                  <a:pt x="305130" y="11229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11453" y="275608"/>
            <a:ext cx="368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 for Paragraph Element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60631" y="2192267"/>
            <a:ext cx="2116087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(and many more…)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75" y="3619500"/>
            <a:ext cx="2581275" cy="1981200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>
            <a:off x="9033016" y="4248150"/>
            <a:ext cx="415784" cy="361950"/>
          </a:xfrm>
          <a:custGeom>
            <a:avLst/>
            <a:gdLst>
              <a:gd name="connsiteX0" fmla="*/ 320534 w 415784"/>
              <a:gd name="connsiteY0" fmla="*/ 19050 h 361950"/>
              <a:gd name="connsiteX1" fmla="*/ 225284 w 415784"/>
              <a:gd name="connsiteY1" fmla="*/ 0 h 361950"/>
              <a:gd name="connsiteX2" fmla="*/ 53834 w 415784"/>
              <a:gd name="connsiteY2" fmla="*/ 38100 h 361950"/>
              <a:gd name="connsiteX3" fmla="*/ 34784 w 415784"/>
              <a:gd name="connsiteY3" fmla="*/ 285750 h 361950"/>
              <a:gd name="connsiteX4" fmla="*/ 91934 w 415784"/>
              <a:gd name="connsiteY4" fmla="*/ 323850 h 361950"/>
              <a:gd name="connsiteX5" fmla="*/ 206234 w 415784"/>
              <a:gd name="connsiteY5" fmla="*/ 361950 h 361950"/>
              <a:gd name="connsiteX6" fmla="*/ 396734 w 415784"/>
              <a:gd name="connsiteY6" fmla="*/ 342900 h 361950"/>
              <a:gd name="connsiteX7" fmla="*/ 415784 w 415784"/>
              <a:gd name="connsiteY7" fmla="*/ 285750 h 361950"/>
              <a:gd name="connsiteX8" fmla="*/ 396734 w 415784"/>
              <a:gd name="connsiteY8" fmla="*/ 133350 h 361950"/>
              <a:gd name="connsiteX9" fmla="*/ 377684 w 415784"/>
              <a:gd name="connsiteY9" fmla="*/ 76200 h 361950"/>
              <a:gd name="connsiteX10" fmla="*/ 320534 w 415784"/>
              <a:gd name="connsiteY10" fmla="*/ 38100 h 361950"/>
              <a:gd name="connsiteX11" fmla="*/ 244334 w 415784"/>
              <a:gd name="connsiteY11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5784" h="361950">
                <a:moveTo>
                  <a:pt x="320534" y="19050"/>
                </a:moveTo>
                <a:cubicBezTo>
                  <a:pt x="288784" y="12700"/>
                  <a:pt x="257663" y="0"/>
                  <a:pt x="225284" y="0"/>
                </a:cubicBezTo>
                <a:cubicBezTo>
                  <a:pt x="158230" y="0"/>
                  <a:pt x="112768" y="18455"/>
                  <a:pt x="53834" y="38100"/>
                </a:cubicBezTo>
                <a:cubicBezTo>
                  <a:pt x="-7762" y="130494"/>
                  <a:pt x="-19721" y="122234"/>
                  <a:pt x="34784" y="285750"/>
                </a:cubicBezTo>
                <a:cubicBezTo>
                  <a:pt x="42024" y="307470"/>
                  <a:pt x="71012" y="314551"/>
                  <a:pt x="91934" y="323850"/>
                </a:cubicBezTo>
                <a:cubicBezTo>
                  <a:pt x="128634" y="340161"/>
                  <a:pt x="206234" y="361950"/>
                  <a:pt x="206234" y="361950"/>
                </a:cubicBezTo>
                <a:cubicBezTo>
                  <a:pt x="269734" y="355600"/>
                  <a:pt x="336759" y="364709"/>
                  <a:pt x="396734" y="342900"/>
                </a:cubicBezTo>
                <a:cubicBezTo>
                  <a:pt x="415605" y="336038"/>
                  <a:pt x="415784" y="305830"/>
                  <a:pt x="415784" y="285750"/>
                </a:cubicBezTo>
                <a:cubicBezTo>
                  <a:pt x="415784" y="234555"/>
                  <a:pt x="405892" y="183720"/>
                  <a:pt x="396734" y="133350"/>
                </a:cubicBezTo>
                <a:cubicBezTo>
                  <a:pt x="393142" y="113593"/>
                  <a:pt x="390228" y="91880"/>
                  <a:pt x="377684" y="76200"/>
                </a:cubicBezTo>
                <a:cubicBezTo>
                  <a:pt x="363381" y="58322"/>
                  <a:pt x="341012" y="48339"/>
                  <a:pt x="320534" y="38100"/>
                </a:cubicBezTo>
                <a:cubicBezTo>
                  <a:pt x="232975" y="-5680"/>
                  <a:pt x="287372" y="43038"/>
                  <a:pt x="2443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372350" y="76200"/>
            <a:ext cx="3412616" cy="2971800"/>
          </a:xfrm>
          <a:custGeom>
            <a:avLst/>
            <a:gdLst>
              <a:gd name="connsiteX0" fmla="*/ 342900 w 3412616"/>
              <a:gd name="connsiteY0" fmla="*/ 76200 h 2971800"/>
              <a:gd name="connsiteX1" fmla="*/ 190500 w 3412616"/>
              <a:gd name="connsiteY1" fmla="*/ 209550 h 2971800"/>
              <a:gd name="connsiteX2" fmla="*/ 76200 w 3412616"/>
              <a:gd name="connsiteY2" fmla="*/ 342900 h 2971800"/>
              <a:gd name="connsiteX3" fmla="*/ 38100 w 3412616"/>
              <a:gd name="connsiteY3" fmla="*/ 476250 h 2971800"/>
              <a:gd name="connsiteX4" fmla="*/ 0 w 3412616"/>
              <a:gd name="connsiteY4" fmla="*/ 628650 h 2971800"/>
              <a:gd name="connsiteX5" fmla="*/ 19050 w 3412616"/>
              <a:gd name="connsiteY5" fmla="*/ 1543050 h 2971800"/>
              <a:gd name="connsiteX6" fmla="*/ 38100 w 3412616"/>
              <a:gd name="connsiteY6" fmla="*/ 1600200 h 2971800"/>
              <a:gd name="connsiteX7" fmla="*/ 76200 w 3412616"/>
              <a:gd name="connsiteY7" fmla="*/ 1752600 h 2971800"/>
              <a:gd name="connsiteX8" fmla="*/ 95250 w 3412616"/>
              <a:gd name="connsiteY8" fmla="*/ 1809750 h 2971800"/>
              <a:gd name="connsiteX9" fmla="*/ 133350 w 3412616"/>
              <a:gd name="connsiteY9" fmla="*/ 1866900 h 2971800"/>
              <a:gd name="connsiteX10" fmla="*/ 152400 w 3412616"/>
              <a:gd name="connsiteY10" fmla="*/ 1924050 h 2971800"/>
              <a:gd name="connsiteX11" fmla="*/ 228600 w 3412616"/>
              <a:gd name="connsiteY11" fmla="*/ 2076450 h 2971800"/>
              <a:gd name="connsiteX12" fmla="*/ 247650 w 3412616"/>
              <a:gd name="connsiteY12" fmla="*/ 2152650 h 2971800"/>
              <a:gd name="connsiteX13" fmla="*/ 323850 w 3412616"/>
              <a:gd name="connsiteY13" fmla="*/ 2266950 h 2971800"/>
              <a:gd name="connsiteX14" fmla="*/ 361950 w 3412616"/>
              <a:gd name="connsiteY14" fmla="*/ 2381250 h 2971800"/>
              <a:gd name="connsiteX15" fmla="*/ 419100 w 3412616"/>
              <a:gd name="connsiteY15" fmla="*/ 2495550 h 2971800"/>
              <a:gd name="connsiteX16" fmla="*/ 495300 w 3412616"/>
              <a:gd name="connsiteY16" fmla="*/ 2609850 h 2971800"/>
              <a:gd name="connsiteX17" fmla="*/ 533400 w 3412616"/>
              <a:gd name="connsiteY17" fmla="*/ 2667000 h 2971800"/>
              <a:gd name="connsiteX18" fmla="*/ 590550 w 3412616"/>
              <a:gd name="connsiteY18" fmla="*/ 2705100 h 2971800"/>
              <a:gd name="connsiteX19" fmla="*/ 704850 w 3412616"/>
              <a:gd name="connsiteY19" fmla="*/ 2800350 h 2971800"/>
              <a:gd name="connsiteX20" fmla="*/ 914400 w 3412616"/>
              <a:gd name="connsiteY20" fmla="*/ 2857500 h 2971800"/>
              <a:gd name="connsiteX21" fmla="*/ 1104900 w 3412616"/>
              <a:gd name="connsiteY21" fmla="*/ 2895600 h 2971800"/>
              <a:gd name="connsiteX22" fmla="*/ 1314450 w 3412616"/>
              <a:gd name="connsiteY22" fmla="*/ 2933700 h 2971800"/>
              <a:gd name="connsiteX23" fmla="*/ 1619250 w 3412616"/>
              <a:gd name="connsiteY23" fmla="*/ 2971800 h 2971800"/>
              <a:gd name="connsiteX24" fmla="*/ 2133600 w 3412616"/>
              <a:gd name="connsiteY24" fmla="*/ 2952750 h 2971800"/>
              <a:gd name="connsiteX25" fmla="*/ 2286000 w 3412616"/>
              <a:gd name="connsiteY25" fmla="*/ 2914650 h 2971800"/>
              <a:gd name="connsiteX26" fmla="*/ 2362200 w 3412616"/>
              <a:gd name="connsiteY26" fmla="*/ 2876550 h 2971800"/>
              <a:gd name="connsiteX27" fmla="*/ 2495550 w 3412616"/>
              <a:gd name="connsiteY27" fmla="*/ 2800350 h 2971800"/>
              <a:gd name="connsiteX28" fmla="*/ 2590800 w 3412616"/>
              <a:gd name="connsiteY28" fmla="*/ 2724150 h 2971800"/>
              <a:gd name="connsiteX29" fmla="*/ 2705100 w 3412616"/>
              <a:gd name="connsiteY29" fmla="*/ 2647950 h 2971800"/>
              <a:gd name="connsiteX30" fmla="*/ 2762250 w 3412616"/>
              <a:gd name="connsiteY30" fmla="*/ 2590800 h 2971800"/>
              <a:gd name="connsiteX31" fmla="*/ 2876550 w 3412616"/>
              <a:gd name="connsiteY31" fmla="*/ 2514600 h 2971800"/>
              <a:gd name="connsiteX32" fmla="*/ 2952750 w 3412616"/>
              <a:gd name="connsiteY32" fmla="*/ 2400300 h 2971800"/>
              <a:gd name="connsiteX33" fmla="*/ 2990850 w 3412616"/>
              <a:gd name="connsiteY33" fmla="*/ 2343150 h 2971800"/>
              <a:gd name="connsiteX34" fmla="*/ 3105150 w 3412616"/>
              <a:gd name="connsiteY34" fmla="*/ 2228850 h 2971800"/>
              <a:gd name="connsiteX35" fmla="*/ 3162300 w 3412616"/>
              <a:gd name="connsiteY35" fmla="*/ 2095500 h 2971800"/>
              <a:gd name="connsiteX36" fmla="*/ 3200400 w 3412616"/>
              <a:gd name="connsiteY36" fmla="*/ 2019300 h 2971800"/>
              <a:gd name="connsiteX37" fmla="*/ 3238500 w 3412616"/>
              <a:gd name="connsiteY37" fmla="*/ 1905000 h 2971800"/>
              <a:gd name="connsiteX38" fmla="*/ 3257550 w 3412616"/>
              <a:gd name="connsiteY38" fmla="*/ 1847850 h 2971800"/>
              <a:gd name="connsiteX39" fmla="*/ 3276600 w 3412616"/>
              <a:gd name="connsiteY39" fmla="*/ 1790700 h 2971800"/>
              <a:gd name="connsiteX40" fmla="*/ 3295650 w 3412616"/>
              <a:gd name="connsiteY40" fmla="*/ 1714500 h 2971800"/>
              <a:gd name="connsiteX41" fmla="*/ 3333750 w 3412616"/>
              <a:gd name="connsiteY41" fmla="*/ 1581150 h 2971800"/>
              <a:gd name="connsiteX42" fmla="*/ 3352800 w 3412616"/>
              <a:gd name="connsiteY42" fmla="*/ 1371600 h 2971800"/>
              <a:gd name="connsiteX43" fmla="*/ 3371850 w 3412616"/>
              <a:gd name="connsiteY43" fmla="*/ 1257300 h 2971800"/>
              <a:gd name="connsiteX44" fmla="*/ 3409950 w 3412616"/>
              <a:gd name="connsiteY44" fmla="*/ 971550 h 2971800"/>
              <a:gd name="connsiteX45" fmla="*/ 3390900 w 3412616"/>
              <a:gd name="connsiteY45" fmla="*/ 495300 h 2971800"/>
              <a:gd name="connsiteX46" fmla="*/ 3200400 w 3412616"/>
              <a:gd name="connsiteY46" fmla="*/ 323850 h 2971800"/>
              <a:gd name="connsiteX47" fmla="*/ 3162300 w 3412616"/>
              <a:gd name="connsiteY47" fmla="*/ 266700 h 2971800"/>
              <a:gd name="connsiteX48" fmla="*/ 3048000 w 3412616"/>
              <a:gd name="connsiteY48" fmla="*/ 209550 h 2971800"/>
              <a:gd name="connsiteX49" fmla="*/ 2990850 w 3412616"/>
              <a:gd name="connsiteY49" fmla="*/ 171450 h 2971800"/>
              <a:gd name="connsiteX50" fmla="*/ 2876550 w 3412616"/>
              <a:gd name="connsiteY50" fmla="*/ 133350 h 2971800"/>
              <a:gd name="connsiteX51" fmla="*/ 2819400 w 3412616"/>
              <a:gd name="connsiteY51" fmla="*/ 114300 h 2971800"/>
              <a:gd name="connsiteX52" fmla="*/ 2724150 w 3412616"/>
              <a:gd name="connsiteY52" fmla="*/ 95250 h 2971800"/>
              <a:gd name="connsiteX53" fmla="*/ 2667000 w 3412616"/>
              <a:gd name="connsiteY53" fmla="*/ 76200 h 2971800"/>
              <a:gd name="connsiteX54" fmla="*/ 1638300 w 3412616"/>
              <a:gd name="connsiteY54" fmla="*/ 57150 h 2971800"/>
              <a:gd name="connsiteX55" fmla="*/ 1504950 w 3412616"/>
              <a:gd name="connsiteY55" fmla="*/ 38100 h 2971800"/>
              <a:gd name="connsiteX56" fmla="*/ 1276350 w 3412616"/>
              <a:gd name="connsiteY56" fmla="*/ 19050 h 2971800"/>
              <a:gd name="connsiteX57" fmla="*/ 1104900 w 3412616"/>
              <a:gd name="connsiteY57" fmla="*/ 0 h 2971800"/>
              <a:gd name="connsiteX58" fmla="*/ 514350 w 3412616"/>
              <a:gd name="connsiteY58" fmla="*/ 19050 h 2971800"/>
              <a:gd name="connsiteX59" fmla="*/ 361950 w 3412616"/>
              <a:gd name="connsiteY59" fmla="*/ 57150 h 2971800"/>
              <a:gd name="connsiteX60" fmla="*/ 209550 w 3412616"/>
              <a:gd name="connsiteY60" fmla="*/ 1524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412616" h="2971800">
                <a:moveTo>
                  <a:pt x="342900" y="76200"/>
                </a:moveTo>
                <a:cubicBezTo>
                  <a:pt x="291435" y="117372"/>
                  <a:pt x="233450" y="158009"/>
                  <a:pt x="190500" y="209550"/>
                </a:cubicBezTo>
                <a:cubicBezTo>
                  <a:pt x="45437" y="383626"/>
                  <a:pt x="305146" y="113954"/>
                  <a:pt x="76200" y="342900"/>
                </a:cubicBezTo>
                <a:cubicBezTo>
                  <a:pt x="54986" y="406542"/>
                  <a:pt x="54047" y="404489"/>
                  <a:pt x="38100" y="476250"/>
                </a:cubicBezTo>
                <a:cubicBezTo>
                  <a:pt x="7449" y="614179"/>
                  <a:pt x="34041" y="526526"/>
                  <a:pt x="0" y="628650"/>
                </a:cubicBezTo>
                <a:cubicBezTo>
                  <a:pt x="6350" y="933450"/>
                  <a:pt x="7104" y="1238418"/>
                  <a:pt x="19050" y="1543050"/>
                </a:cubicBezTo>
                <a:cubicBezTo>
                  <a:pt x="19837" y="1563115"/>
                  <a:pt x="32816" y="1580827"/>
                  <a:pt x="38100" y="1600200"/>
                </a:cubicBezTo>
                <a:cubicBezTo>
                  <a:pt x="51878" y="1650718"/>
                  <a:pt x="59641" y="1702924"/>
                  <a:pt x="76200" y="1752600"/>
                </a:cubicBezTo>
                <a:cubicBezTo>
                  <a:pt x="82550" y="1771650"/>
                  <a:pt x="86270" y="1791789"/>
                  <a:pt x="95250" y="1809750"/>
                </a:cubicBezTo>
                <a:cubicBezTo>
                  <a:pt x="105489" y="1830228"/>
                  <a:pt x="123111" y="1846422"/>
                  <a:pt x="133350" y="1866900"/>
                </a:cubicBezTo>
                <a:cubicBezTo>
                  <a:pt x="142330" y="1884861"/>
                  <a:pt x="144091" y="1905769"/>
                  <a:pt x="152400" y="1924050"/>
                </a:cubicBezTo>
                <a:cubicBezTo>
                  <a:pt x="175902" y="1975755"/>
                  <a:pt x="214825" y="2021350"/>
                  <a:pt x="228600" y="2076450"/>
                </a:cubicBezTo>
                <a:cubicBezTo>
                  <a:pt x="234950" y="2101850"/>
                  <a:pt x="235941" y="2129232"/>
                  <a:pt x="247650" y="2152650"/>
                </a:cubicBezTo>
                <a:cubicBezTo>
                  <a:pt x="268128" y="2193606"/>
                  <a:pt x="309370" y="2223509"/>
                  <a:pt x="323850" y="2266950"/>
                </a:cubicBezTo>
                <a:cubicBezTo>
                  <a:pt x="336550" y="2305050"/>
                  <a:pt x="339673" y="2347834"/>
                  <a:pt x="361950" y="2381250"/>
                </a:cubicBezTo>
                <a:cubicBezTo>
                  <a:pt x="531090" y="2634960"/>
                  <a:pt x="287649" y="2258939"/>
                  <a:pt x="419100" y="2495550"/>
                </a:cubicBezTo>
                <a:cubicBezTo>
                  <a:pt x="441338" y="2535578"/>
                  <a:pt x="469900" y="2571750"/>
                  <a:pt x="495300" y="2609850"/>
                </a:cubicBezTo>
                <a:cubicBezTo>
                  <a:pt x="508000" y="2628900"/>
                  <a:pt x="514350" y="2654300"/>
                  <a:pt x="533400" y="2667000"/>
                </a:cubicBezTo>
                <a:cubicBezTo>
                  <a:pt x="552450" y="2679700"/>
                  <a:pt x="572961" y="2690443"/>
                  <a:pt x="590550" y="2705100"/>
                </a:cubicBezTo>
                <a:cubicBezTo>
                  <a:pt x="641820" y="2747825"/>
                  <a:pt x="644039" y="2773323"/>
                  <a:pt x="704850" y="2800350"/>
                </a:cubicBezTo>
                <a:cubicBezTo>
                  <a:pt x="809940" y="2847057"/>
                  <a:pt x="811959" y="2831890"/>
                  <a:pt x="914400" y="2857500"/>
                </a:cubicBezTo>
                <a:cubicBezTo>
                  <a:pt x="1091728" y="2901832"/>
                  <a:pt x="778195" y="2848928"/>
                  <a:pt x="1104900" y="2895600"/>
                </a:cubicBezTo>
                <a:cubicBezTo>
                  <a:pt x="1213434" y="2931778"/>
                  <a:pt x="1134944" y="2909766"/>
                  <a:pt x="1314450" y="2933700"/>
                </a:cubicBezTo>
                <a:cubicBezTo>
                  <a:pt x="1586270" y="2969943"/>
                  <a:pt x="1298744" y="2936188"/>
                  <a:pt x="1619250" y="2971800"/>
                </a:cubicBezTo>
                <a:cubicBezTo>
                  <a:pt x="1790700" y="2965450"/>
                  <a:pt x="1962367" y="2963452"/>
                  <a:pt x="2133600" y="2952750"/>
                </a:cubicBezTo>
                <a:cubicBezTo>
                  <a:pt x="2168507" y="2950568"/>
                  <a:pt x="2247767" y="2931035"/>
                  <a:pt x="2286000" y="2914650"/>
                </a:cubicBezTo>
                <a:cubicBezTo>
                  <a:pt x="2312102" y="2903463"/>
                  <a:pt x="2339092" y="2893056"/>
                  <a:pt x="2362200" y="2876550"/>
                </a:cubicBezTo>
                <a:cubicBezTo>
                  <a:pt x="2484425" y="2789246"/>
                  <a:pt x="2347963" y="2837247"/>
                  <a:pt x="2495550" y="2800350"/>
                </a:cubicBezTo>
                <a:cubicBezTo>
                  <a:pt x="2527300" y="2774950"/>
                  <a:pt x="2557917" y="2748065"/>
                  <a:pt x="2590800" y="2724150"/>
                </a:cubicBezTo>
                <a:cubicBezTo>
                  <a:pt x="2627832" y="2697217"/>
                  <a:pt x="2672721" y="2680329"/>
                  <a:pt x="2705100" y="2647950"/>
                </a:cubicBezTo>
                <a:cubicBezTo>
                  <a:pt x="2724150" y="2628900"/>
                  <a:pt x="2740984" y="2607340"/>
                  <a:pt x="2762250" y="2590800"/>
                </a:cubicBezTo>
                <a:cubicBezTo>
                  <a:pt x="2798395" y="2562687"/>
                  <a:pt x="2876550" y="2514600"/>
                  <a:pt x="2876550" y="2514600"/>
                </a:cubicBezTo>
                <a:lnTo>
                  <a:pt x="2952750" y="2400300"/>
                </a:lnTo>
                <a:cubicBezTo>
                  <a:pt x="2965450" y="2381250"/>
                  <a:pt x="2972534" y="2356887"/>
                  <a:pt x="2990850" y="2343150"/>
                </a:cubicBezTo>
                <a:cubicBezTo>
                  <a:pt x="3066052" y="2286749"/>
                  <a:pt x="3063366" y="2301972"/>
                  <a:pt x="3105150" y="2228850"/>
                </a:cubicBezTo>
                <a:cubicBezTo>
                  <a:pt x="3177357" y="2102488"/>
                  <a:pt x="3116503" y="2202361"/>
                  <a:pt x="3162300" y="2095500"/>
                </a:cubicBezTo>
                <a:cubicBezTo>
                  <a:pt x="3173487" y="2069398"/>
                  <a:pt x="3189853" y="2045667"/>
                  <a:pt x="3200400" y="2019300"/>
                </a:cubicBezTo>
                <a:cubicBezTo>
                  <a:pt x="3215315" y="1982012"/>
                  <a:pt x="3225800" y="1943100"/>
                  <a:pt x="3238500" y="1905000"/>
                </a:cubicBezTo>
                <a:lnTo>
                  <a:pt x="3257550" y="1847850"/>
                </a:lnTo>
                <a:cubicBezTo>
                  <a:pt x="3263900" y="1828800"/>
                  <a:pt x="3271730" y="1810181"/>
                  <a:pt x="3276600" y="1790700"/>
                </a:cubicBezTo>
                <a:cubicBezTo>
                  <a:pt x="3282950" y="1765300"/>
                  <a:pt x="3288457" y="1739674"/>
                  <a:pt x="3295650" y="1714500"/>
                </a:cubicBezTo>
                <a:cubicBezTo>
                  <a:pt x="3350309" y="1523194"/>
                  <a:pt x="3274197" y="1819364"/>
                  <a:pt x="3333750" y="1581150"/>
                </a:cubicBezTo>
                <a:cubicBezTo>
                  <a:pt x="3340100" y="1511300"/>
                  <a:pt x="3344605" y="1441258"/>
                  <a:pt x="3352800" y="1371600"/>
                </a:cubicBezTo>
                <a:cubicBezTo>
                  <a:pt x="3357313" y="1333239"/>
                  <a:pt x="3367337" y="1295661"/>
                  <a:pt x="3371850" y="1257300"/>
                </a:cubicBezTo>
                <a:cubicBezTo>
                  <a:pt x="3405171" y="974075"/>
                  <a:pt x="3369447" y="1133563"/>
                  <a:pt x="3409950" y="971550"/>
                </a:cubicBezTo>
                <a:cubicBezTo>
                  <a:pt x="3403600" y="812800"/>
                  <a:pt x="3429433" y="649433"/>
                  <a:pt x="3390900" y="495300"/>
                </a:cubicBezTo>
                <a:cubicBezTo>
                  <a:pt x="3375946" y="435484"/>
                  <a:pt x="3260836" y="364141"/>
                  <a:pt x="3200400" y="323850"/>
                </a:cubicBezTo>
                <a:cubicBezTo>
                  <a:pt x="3187700" y="304800"/>
                  <a:pt x="3178489" y="282889"/>
                  <a:pt x="3162300" y="266700"/>
                </a:cubicBezTo>
                <a:cubicBezTo>
                  <a:pt x="3107705" y="212105"/>
                  <a:pt x="3109975" y="240538"/>
                  <a:pt x="3048000" y="209550"/>
                </a:cubicBezTo>
                <a:cubicBezTo>
                  <a:pt x="3027522" y="199311"/>
                  <a:pt x="3011772" y="180749"/>
                  <a:pt x="2990850" y="171450"/>
                </a:cubicBezTo>
                <a:cubicBezTo>
                  <a:pt x="2954150" y="155139"/>
                  <a:pt x="2914650" y="146050"/>
                  <a:pt x="2876550" y="133350"/>
                </a:cubicBezTo>
                <a:cubicBezTo>
                  <a:pt x="2857500" y="127000"/>
                  <a:pt x="2839091" y="118238"/>
                  <a:pt x="2819400" y="114300"/>
                </a:cubicBezTo>
                <a:cubicBezTo>
                  <a:pt x="2787650" y="107950"/>
                  <a:pt x="2755562" y="103103"/>
                  <a:pt x="2724150" y="95250"/>
                </a:cubicBezTo>
                <a:cubicBezTo>
                  <a:pt x="2704669" y="90380"/>
                  <a:pt x="2687068" y="76904"/>
                  <a:pt x="2667000" y="76200"/>
                </a:cubicBezTo>
                <a:cubicBezTo>
                  <a:pt x="2324252" y="64174"/>
                  <a:pt x="1981200" y="63500"/>
                  <a:pt x="1638300" y="57150"/>
                </a:cubicBezTo>
                <a:cubicBezTo>
                  <a:pt x="1593850" y="50800"/>
                  <a:pt x="1549605" y="42800"/>
                  <a:pt x="1504950" y="38100"/>
                </a:cubicBezTo>
                <a:cubicBezTo>
                  <a:pt x="1428906" y="30095"/>
                  <a:pt x="1352470" y="26299"/>
                  <a:pt x="1276350" y="19050"/>
                </a:cubicBezTo>
                <a:cubicBezTo>
                  <a:pt x="1219107" y="13598"/>
                  <a:pt x="1162050" y="6350"/>
                  <a:pt x="1104900" y="0"/>
                </a:cubicBezTo>
                <a:cubicBezTo>
                  <a:pt x="908050" y="6350"/>
                  <a:pt x="710999" y="8125"/>
                  <a:pt x="514350" y="19050"/>
                </a:cubicBezTo>
                <a:cubicBezTo>
                  <a:pt x="495584" y="20093"/>
                  <a:pt x="390172" y="41471"/>
                  <a:pt x="361950" y="57150"/>
                </a:cubicBezTo>
                <a:cubicBezTo>
                  <a:pt x="-16393" y="267341"/>
                  <a:pt x="366819" y="73765"/>
                  <a:pt x="209550" y="1524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838700" y="2019300"/>
            <a:ext cx="2686066" cy="1771650"/>
          </a:xfrm>
          <a:custGeom>
            <a:avLst/>
            <a:gdLst>
              <a:gd name="connsiteX0" fmla="*/ 0 w 2686066"/>
              <a:gd name="connsiteY0" fmla="*/ 1771650 h 1771650"/>
              <a:gd name="connsiteX1" fmla="*/ 419100 w 2686066"/>
              <a:gd name="connsiteY1" fmla="*/ 1714500 h 1771650"/>
              <a:gd name="connsiteX2" fmla="*/ 647700 w 2686066"/>
              <a:gd name="connsiteY2" fmla="*/ 1695450 h 1771650"/>
              <a:gd name="connsiteX3" fmla="*/ 762000 w 2686066"/>
              <a:gd name="connsiteY3" fmla="*/ 1638300 h 1771650"/>
              <a:gd name="connsiteX4" fmla="*/ 914400 w 2686066"/>
              <a:gd name="connsiteY4" fmla="*/ 1600200 h 1771650"/>
              <a:gd name="connsiteX5" fmla="*/ 1066800 w 2686066"/>
              <a:gd name="connsiteY5" fmla="*/ 1524000 h 1771650"/>
              <a:gd name="connsiteX6" fmla="*/ 1181100 w 2686066"/>
              <a:gd name="connsiteY6" fmla="*/ 1447800 h 1771650"/>
              <a:gd name="connsiteX7" fmla="*/ 1295400 w 2686066"/>
              <a:gd name="connsiteY7" fmla="*/ 1371600 h 1771650"/>
              <a:gd name="connsiteX8" fmla="*/ 1428750 w 2686066"/>
              <a:gd name="connsiteY8" fmla="*/ 1276350 h 1771650"/>
              <a:gd name="connsiteX9" fmla="*/ 1485900 w 2686066"/>
              <a:gd name="connsiteY9" fmla="*/ 1219200 h 1771650"/>
              <a:gd name="connsiteX10" fmla="*/ 1543050 w 2686066"/>
              <a:gd name="connsiteY10" fmla="*/ 1181100 h 1771650"/>
              <a:gd name="connsiteX11" fmla="*/ 1657350 w 2686066"/>
              <a:gd name="connsiteY11" fmla="*/ 1066800 h 1771650"/>
              <a:gd name="connsiteX12" fmla="*/ 1714500 w 2686066"/>
              <a:gd name="connsiteY12" fmla="*/ 1009650 h 1771650"/>
              <a:gd name="connsiteX13" fmla="*/ 1828800 w 2686066"/>
              <a:gd name="connsiteY13" fmla="*/ 933450 h 1771650"/>
              <a:gd name="connsiteX14" fmla="*/ 1962150 w 2686066"/>
              <a:gd name="connsiteY14" fmla="*/ 819150 h 1771650"/>
              <a:gd name="connsiteX15" fmla="*/ 2000250 w 2686066"/>
              <a:gd name="connsiteY15" fmla="*/ 762000 h 1771650"/>
              <a:gd name="connsiteX16" fmla="*/ 2133600 w 2686066"/>
              <a:gd name="connsiteY16" fmla="*/ 685800 h 1771650"/>
              <a:gd name="connsiteX17" fmla="*/ 2190750 w 2686066"/>
              <a:gd name="connsiteY17" fmla="*/ 628650 h 1771650"/>
              <a:gd name="connsiteX18" fmla="*/ 2247900 w 2686066"/>
              <a:gd name="connsiteY18" fmla="*/ 552450 h 1771650"/>
              <a:gd name="connsiteX19" fmla="*/ 2362200 w 2686066"/>
              <a:gd name="connsiteY19" fmla="*/ 438150 h 1771650"/>
              <a:gd name="connsiteX20" fmla="*/ 2419350 w 2686066"/>
              <a:gd name="connsiteY20" fmla="*/ 381000 h 1771650"/>
              <a:gd name="connsiteX21" fmla="*/ 2476500 w 2686066"/>
              <a:gd name="connsiteY21" fmla="*/ 304800 h 1771650"/>
              <a:gd name="connsiteX22" fmla="*/ 2533650 w 2686066"/>
              <a:gd name="connsiteY22" fmla="*/ 266700 h 1771650"/>
              <a:gd name="connsiteX23" fmla="*/ 2590800 w 2686066"/>
              <a:gd name="connsiteY23" fmla="*/ 190500 h 1771650"/>
              <a:gd name="connsiteX24" fmla="*/ 2647950 w 2686066"/>
              <a:gd name="connsiteY24" fmla="*/ 133350 h 1771650"/>
              <a:gd name="connsiteX25" fmla="*/ 2686050 w 2686066"/>
              <a:gd name="connsiteY25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86066" h="1771650">
                <a:moveTo>
                  <a:pt x="0" y="1771650"/>
                </a:moveTo>
                <a:cubicBezTo>
                  <a:pt x="70260" y="1761613"/>
                  <a:pt x="318471" y="1724563"/>
                  <a:pt x="419100" y="1714500"/>
                </a:cubicBezTo>
                <a:cubicBezTo>
                  <a:pt x="495185" y="1706892"/>
                  <a:pt x="571500" y="1701800"/>
                  <a:pt x="647700" y="1695450"/>
                </a:cubicBezTo>
                <a:cubicBezTo>
                  <a:pt x="791348" y="1647567"/>
                  <a:pt x="614284" y="1712158"/>
                  <a:pt x="762000" y="1638300"/>
                </a:cubicBezTo>
                <a:cubicBezTo>
                  <a:pt x="801052" y="1618774"/>
                  <a:pt x="878171" y="1607446"/>
                  <a:pt x="914400" y="1600200"/>
                </a:cubicBezTo>
                <a:cubicBezTo>
                  <a:pt x="1141304" y="1430022"/>
                  <a:pt x="852796" y="1631002"/>
                  <a:pt x="1066800" y="1524000"/>
                </a:cubicBezTo>
                <a:cubicBezTo>
                  <a:pt x="1107756" y="1503522"/>
                  <a:pt x="1143000" y="1473200"/>
                  <a:pt x="1181100" y="1447800"/>
                </a:cubicBezTo>
                <a:lnTo>
                  <a:pt x="1295400" y="1371600"/>
                </a:lnTo>
                <a:cubicBezTo>
                  <a:pt x="1340630" y="1341447"/>
                  <a:pt x="1387399" y="1311794"/>
                  <a:pt x="1428750" y="1276350"/>
                </a:cubicBezTo>
                <a:cubicBezTo>
                  <a:pt x="1449205" y="1258817"/>
                  <a:pt x="1465204" y="1236447"/>
                  <a:pt x="1485900" y="1219200"/>
                </a:cubicBezTo>
                <a:cubicBezTo>
                  <a:pt x="1503489" y="1204543"/>
                  <a:pt x="1525938" y="1196311"/>
                  <a:pt x="1543050" y="1181100"/>
                </a:cubicBezTo>
                <a:cubicBezTo>
                  <a:pt x="1583322" y="1145303"/>
                  <a:pt x="1619250" y="1104900"/>
                  <a:pt x="1657350" y="1066800"/>
                </a:cubicBezTo>
                <a:cubicBezTo>
                  <a:pt x="1676400" y="1047750"/>
                  <a:pt x="1692084" y="1024594"/>
                  <a:pt x="1714500" y="1009650"/>
                </a:cubicBezTo>
                <a:cubicBezTo>
                  <a:pt x="1752600" y="984250"/>
                  <a:pt x="1796421" y="965829"/>
                  <a:pt x="1828800" y="933450"/>
                </a:cubicBezTo>
                <a:cubicBezTo>
                  <a:pt x="1921189" y="841061"/>
                  <a:pt x="1875112" y="877175"/>
                  <a:pt x="1962150" y="819150"/>
                </a:cubicBezTo>
                <a:cubicBezTo>
                  <a:pt x="1974850" y="800100"/>
                  <a:pt x="1984061" y="778189"/>
                  <a:pt x="2000250" y="762000"/>
                </a:cubicBezTo>
                <a:cubicBezTo>
                  <a:pt x="2045245" y="717005"/>
                  <a:pt x="2081306" y="723153"/>
                  <a:pt x="2133600" y="685800"/>
                </a:cubicBezTo>
                <a:cubicBezTo>
                  <a:pt x="2155523" y="670141"/>
                  <a:pt x="2173217" y="649105"/>
                  <a:pt x="2190750" y="628650"/>
                </a:cubicBezTo>
                <a:cubicBezTo>
                  <a:pt x="2211413" y="604544"/>
                  <a:pt x="2226660" y="576050"/>
                  <a:pt x="2247900" y="552450"/>
                </a:cubicBezTo>
                <a:cubicBezTo>
                  <a:pt x="2283945" y="512400"/>
                  <a:pt x="2324100" y="476250"/>
                  <a:pt x="2362200" y="438150"/>
                </a:cubicBezTo>
                <a:cubicBezTo>
                  <a:pt x="2381250" y="419100"/>
                  <a:pt x="2403186" y="402553"/>
                  <a:pt x="2419350" y="381000"/>
                </a:cubicBezTo>
                <a:cubicBezTo>
                  <a:pt x="2438400" y="355600"/>
                  <a:pt x="2454049" y="327251"/>
                  <a:pt x="2476500" y="304800"/>
                </a:cubicBezTo>
                <a:cubicBezTo>
                  <a:pt x="2492689" y="288611"/>
                  <a:pt x="2517461" y="282889"/>
                  <a:pt x="2533650" y="266700"/>
                </a:cubicBezTo>
                <a:cubicBezTo>
                  <a:pt x="2556101" y="244249"/>
                  <a:pt x="2570137" y="214606"/>
                  <a:pt x="2590800" y="190500"/>
                </a:cubicBezTo>
                <a:cubicBezTo>
                  <a:pt x="2608333" y="170045"/>
                  <a:pt x="2628900" y="152400"/>
                  <a:pt x="2647950" y="133350"/>
                </a:cubicBezTo>
                <a:cubicBezTo>
                  <a:pt x="2688058" y="13026"/>
                  <a:pt x="2686050" y="59211"/>
                  <a:pt x="268605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513238" y="2971800"/>
            <a:ext cx="535512" cy="1409700"/>
          </a:xfrm>
          <a:custGeom>
            <a:avLst/>
            <a:gdLst>
              <a:gd name="connsiteX0" fmla="*/ 535512 w 535512"/>
              <a:gd name="connsiteY0" fmla="*/ 1409700 h 1409700"/>
              <a:gd name="connsiteX1" fmla="*/ 440262 w 535512"/>
              <a:gd name="connsiteY1" fmla="*/ 1390650 h 1409700"/>
              <a:gd name="connsiteX2" fmla="*/ 345012 w 535512"/>
              <a:gd name="connsiteY2" fmla="*/ 1238250 h 1409700"/>
              <a:gd name="connsiteX3" fmla="*/ 306912 w 535512"/>
              <a:gd name="connsiteY3" fmla="*/ 1181100 h 1409700"/>
              <a:gd name="connsiteX4" fmla="*/ 211662 w 535512"/>
              <a:gd name="connsiteY4" fmla="*/ 1066800 h 1409700"/>
              <a:gd name="connsiteX5" fmla="*/ 173562 w 535512"/>
              <a:gd name="connsiteY5" fmla="*/ 952500 h 1409700"/>
              <a:gd name="connsiteX6" fmla="*/ 116412 w 535512"/>
              <a:gd name="connsiteY6" fmla="*/ 838200 h 1409700"/>
              <a:gd name="connsiteX7" fmla="*/ 78312 w 535512"/>
              <a:gd name="connsiteY7" fmla="*/ 590550 h 1409700"/>
              <a:gd name="connsiteX8" fmla="*/ 40212 w 535512"/>
              <a:gd name="connsiteY8" fmla="*/ 400050 h 1409700"/>
              <a:gd name="connsiteX9" fmla="*/ 21162 w 535512"/>
              <a:gd name="connsiteY9" fmla="*/ 304800 h 1409700"/>
              <a:gd name="connsiteX10" fmla="*/ 2112 w 535512"/>
              <a:gd name="connsiteY10" fmla="*/ 228600 h 1409700"/>
              <a:gd name="connsiteX11" fmla="*/ 2112 w 535512"/>
              <a:gd name="connsiteY11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512" h="1409700">
                <a:moveTo>
                  <a:pt x="535512" y="1409700"/>
                </a:moveTo>
                <a:cubicBezTo>
                  <a:pt x="503762" y="1403350"/>
                  <a:pt x="469222" y="1405130"/>
                  <a:pt x="440262" y="1390650"/>
                </a:cubicBezTo>
                <a:cubicBezTo>
                  <a:pt x="373409" y="1357223"/>
                  <a:pt x="374742" y="1297710"/>
                  <a:pt x="345012" y="1238250"/>
                </a:cubicBezTo>
                <a:cubicBezTo>
                  <a:pt x="334773" y="1217772"/>
                  <a:pt x="321569" y="1198689"/>
                  <a:pt x="306912" y="1181100"/>
                </a:cubicBezTo>
                <a:cubicBezTo>
                  <a:pt x="264187" y="1129830"/>
                  <a:pt x="238689" y="1127611"/>
                  <a:pt x="211662" y="1066800"/>
                </a:cubicBezTo>
                <a:cubicBezTo>
                  <a:pt x="195351" y="1030100"/>
                  <a:pt x="195839" y="985916"/>
                  <a:pt x="173562" y="952500"/>
                </a:cubicBezTo>
                <a:cubicBezTo>
                  <a:pt x="124323" y="878642"/>
                  <a:pt x="142702" y="917070"/>
                  <a:pt x="116412" y="838200"/>
                </a:cubicBezTo>
                <a:cubicBezTo>
                  <a:pt x="104190" y="752646"/>
                  <a:pt x="94171" y="675132"/>
                  <a:pt x="78312" y="590550"/>
                </a:cubicBezTo>
                <a:cubicBezTo>
                  <a:pt x="66378" y="526902"/>
                  <a:pt x="52912" y="463550"/>
                  <a:pt x="40212" y="400050"/>
                </a:cubicBezTo>
                <a:cubicBezTo>
                  <a:pt x="33862" y="368300"/>
                  <a:pt x="29015" y="336212"/>
                  <a:pt x="21162" y="304800"/>
                </a:cubicBezTo>
                <a:cubicBezTo>
                  <a:pt x="14812" y="279400"/>
                  <a:pt x="3745" y="254731"/>
                  <a:pt x="2112" y="228600"/>
                </a:cubicBezTo>
                <a:cubicBezTo>
                  <a:pt x="-2641" y="152548"/>
                  <a:pt x="2112" y="76200"/>
                  <a:pt x="211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17251" y="673042"/>
            <a:ext cx="8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width</a:t>
            </a:r>
            <a:endParaRPr lang="en-US" noProof="1"/>
          </a:p>
        </p:txBody>
      </p:sp>
      <p:sp>
        <p:nvSpPr>
          <p:cNvPr id="9" name="Rectangle 8"/>
          <p:cNvSpPr/>
          <p:nvPr/>
        </p:nvSpPr>
        <p:spPr>
          <a:xfrm>
            <a:off x="9113118" y="67304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295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5517" y="1045572"/>
            <a:ext cx="11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height</a:t>
            </a:r>
            <a:endParaRPr lang="en-US" noProof="1"/>
          </a:p>
        </p:txBody>
      </p:sp>
      <p:sp>
        <p:nvSpPr>
          <p:cNvPr id="11" name="Rectangle 10"/>
          <p:cNvSpPr/>
          <p:nvPr/>
        </p:nvSpPr>
        <p:spPr>
          <a:xfrm>
            <a:off x="9113118" y="104557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3748" y="1418107"/>
            <a:ext cx="15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textContent</a:t>
            </a:r>
            <a:endParaRPr lang="en-US" noProof="1"/>
          </a:p>
        </p:txBody>
      </p:sp>
      <p:sp>
        <p:nvSpPr>
          <p:cNvPr id="13" name="Rectangle 12"/>
          <p:cNvSpPr/>
          <p:nvPr/>
        </p:nvSpPr>
        <p:spPr>
          <a:xfrm>
            <a:off x="9113118" y="141629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?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60632" y="669843"/>
            <a:ext cx="2116087" cy="1896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13118" y="178563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detail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0211" y="1777164"/>
            <a:ext cx="14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className</a:t>
            </a:r>
            <a:endParaRPr lang="en-US" noProof="1"/>
          </a:p>
        </p:txBody>
      </p:sp>
      <p:sp>
        <p:nvSpPr>
          <p:cNvPr id="22" name="TextBox 21"/>
          <p:cNvSpPr txBox="1"/>
          <p:nvPr/>
        </p:nvSpPr>
        <p:spPr>
          <a:xfrm>
            <a:off x="7860631" y="2192267"/>
            <a:ext cx="2116087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(and many more…)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02200" y="84340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>
            <a:off x="5334000" y="1042374"/>
            <a:ext cx="2526632" cy="575915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29058" y="843404"/>
            <a:ext cx="197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catsParagraph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978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11" y="1341514"/>
            <a:ext cx="6677427" cy="3766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0084" y="1414904"/>
            <a:ext cx="67691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&lt;head&gt;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&lt;title&gt;Title&lt;/title&gt;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&lt;link rel="stylesheet" href="pets.css"&gt;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&lt;/head&gt;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&lt;body class="main"&gt;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&lt;h1 class="section"&gt;Cats&lt;/h1&gt;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&lt;p class="detail"&gt;?&lt;/p&gt;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&lt;h1 class="section"&gt;Dogs&lt;/h1&gt;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&lt;p class="detail"&gt;?&lt;/p&gt;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&lt;/body&gt;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16303" y="1506318"/>
            <a:ext cx="146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document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object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7408720" y="2152649"/>
            <a:ext cx="1028700" cy="464841"/>
          </a:xfrm>
          <a:custGeom>
            <a:avLst/>
            <a:gdLst>
              <a:gd name="connsiteX0" fmla="*/ 0 w 2686066"/>
              <a:gd name="connsiteY0" fmla="*/ 1771650 h 1771650"/>
              <a:gd name="connsiteX1" fmla="*/ 419100 w 2686066"/>
              <a:gd name="connsiteY1" fmla="*/ 1714500 h 1771650"/>
              <a:gd name="connsiteX2" fmla="*/ 647700 w 2686066"/>
              <a:gd name="connsiteY2" fmla="*/ 1695450 h 1771650"/>
              <a:gd name="connsiteX3" fmla="*/ 762000 w 2686066"/>
              <a:gd name="connsiteY3" fmla="*/ 1638300 h 1771650"/>
              <a:gd name="connsiteX4" fmla="*/ 914400 w 2686066"/>
              <a:gd name="connsiteY4" fmla="*/ 1600200 h 1771650"/>
              <a:gd name="connsiteX5" fmla="*/ 1066800 w 2686066"/>
              <a:gd name="connsiteY5" fmla="*/ 1524000 h 1771650"/>
              <a:gd name="connsiteX6" fmla="*/ 1181100 w 2686066"/>
              <a:gd name="connsiteY6" fmla="*/ 1447800 h 1771650"/>
              <a:gd name="connsiteX7" fmla="*/ 1295400 w 2686066"/>
              <a:gd name="connsiteY7" fmla="*/ 1371600 h 1771650"/>
              <a:gd name="connsiteX8" fmla="*/ 1428750 w 2686066"/>
              <a:gd name="connsiteY8" fmla="*/ 1276350 h 1771650"/>
              <a:gd name="connsiteX9" fmla="*/ 1485900 w 2686066"/>
              <a:gd name="connsiteY9" fmla="*/ 1219200 h 1771650"/>
              <a:gd name="connsiteX10" fmla="*/ 1543050 w 2686066"/>
              <a:gd name="connsiteY10" fmla="*/ 1181100 h 1771650"/>
              <a:gd name="connsiteX11" fmla="*/ 1657350 w 2686066"/>
              <a:gd name="connsiteY11" fmla="*/ 1066800 h 1771650"/>
              <a:gd name="connsiteX12" fmla="*/ 1714500 w 2686066"/>
              <a:gd name="connsiteY12" fmla="*/ 1009650 h 1771650"/>
              <a:gd name="connsiteX13" fmla="*/ 1828800 w 2686066"/>
              <a:gd name="connsiteY13" fmla="*/ 933450 h 1771650"/>
              <a:gd name="connsiteX14" fmla="*/ 1962150 w 2686066"/>
              <a:gd name="connsiteY14" fmla="*/ 819150 h 1771650"/>
              <a:gd name="connsiteX15" fmla="*/ 2000250 w 2686066"/>
              <a:gd name="connsiteY15" fmla="*/ 762000 h 1771650"/>
              <a:gd name="connsiteX16" fmla="*/ 2133600 w 2686066"/>
              <a:gd name="connsiteY16" fmla="*/ 685800 h 1771650"/>
              <a:gd name="connsiteX17" fmla="*/ 2190750 w 2686066"/>
              <a:gd name="connsiteY17" fmla="*/ 628650 h 1771650"/>
              <a:gd name="connsiteX18" fmla="*/ 2247900 w 2686066"/>
              <a:gd name="connsiteY18" fmla="*/ 552450 h 1771650"/>
              <a:gd name="connsiteX19" fmla="*/ 2362200 w 2686066"/>
              <a:gd name="connsiteY19" fmla="*/ 438150 h 1771650"/>
              <a:gd name="connsiteX20" fmla="*/ 2419350 w 2686066"/>
              <a:gd name="connsiteY20" fmla="*/ 381000 h 1771650"/>
              <a:gd name="connsiteX21" fmla="*/ 2476500 w 2686066"/>
              <a:gd name="connsiteY21" fmla="*/ 304800 h 1771650"/>
              <a:gd name="connsiteX22" fmla="*/ 2533650 w 2686066"/>
              <a:gd name="connsiteY22" fmla="*/ 266700 h 1771650"/>
              <a:gd name="connsiteX23" fmla="*/ 2590800 w 2686066"/>
              <a:gd name="connsiteY23" fmla="*/ 190500 h 1771650"/>
              <a:gd name="connsiteX24" fmla="*/ 2647950 w 2686066"/>
              <a:gd name="connsiteY24" fmla="*/ 133350 h 1771650"/>
              <a:gd name="connsiteX25" fmla="*/ 2686050 w 2686066"/>
              <a:gd name="connsiteY25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86066" h="1771650">
                <a:moveTo>
                  <a:pt x="0" y="1771650"/>
                </a:moveTo>
                <a:cubicBezTo>
                  <a:pt x="70260" y="1761613"/>
                  <a:pt x="318471" y="1724563"/>
                  <a:pt x="419100" y="1714500"/>
                </a:cubicBezTo>
                <a:cubicBezTo>
                  <a:pt x="495185" y="1706892"/>
                  <a:pt x="571500" y="1701800"/>
                  <a:pt x="647700" y="1695450"/>
                </a:cubicBezTo>
                <a:cubicBezTo>
                  <a:pt x="791348" y="1647567"/>
                  <a:pt x="614284" y="1712158"/>
                  <a:pt x="762000" y="1638300"/>
                </a:cubicBezTo>
                <a:cubicBezTo>
                  <a:pt x="801052" y="1618774"/>
                  <a:pt x="878171" y="1607446"/>
                  <a:pt x="914400" y="1600200"/>
                </a:cubicBezTo>
                <a:cubicBezTo>
                  <a:pt x="1141304" y="1430022"/>
                  <a:pt x="852796" y="1631002"/>
                  <a:pt x="1066800" y="1524000"/>
                </a:cubicBezTo>
                <a:cubicBezTo>
                  <a:pt x="1107756" y="1503522"/>
                  <a:pt x="1143000" y="1473200"/>
                  <a:pt x="1181100" y="1447800"/>
                </a:cubicBezTo>
                <a:lnTo>
                  <a:pt x="1295400" y="1371600"/>
                </a:lnTo>
                <a:cubicBezTo>
                  <a:pt x="1340630" y="1341447"/>
                  <a:pt x="1387399" y="1311794"/>
                  <a:pt x="1428750" y="1276350"/>
                </a:cubicBezTo>
                <a:cubicBezTo>
                  <a:pt x="1449205" y="1258817"/>
                  <a:pt x="1465204" y="1236447"/>
                  <a:pt x="1485900" y="1219200"/>
                </a:cubicBezTo>
                <a:cubicBezTo>
                  <a:pt x="1503489" y="1204543"/>
                  <a:pt x="1525938" y="1196311"/>
                  <a:pt x="1543050" y="1181100"/>
                </a:cubicBezTo>
                <a:cubicBezTo>
                  <a:pt x="1583322" y="1145303"/>
                  <a:pt x="1619250" y="1104900"/>
                  <a:pt x="1657350" y="1066800"/>
                </a:cubicBezTo>
                <a:cubicBezTo>
                  <a:pt x="1676400" y="1047750"/>
                  <a:pt x="1692084" y="1024594"/>
                  <a:pt x="1714500" y="1009650"/>
                </a:cubicBezTo>
                <a:cubicBezTo>
                  <a:pt x="1752600" y="984250"/>
                  <a:pt x="1796421" y="965829"/>
                  <a:pt x="1828800" y="933450"/>
                </a:cubicBezTo>
                <a:cubicBezTo>
                  <a:pt x="1921189" y="841061"/>
                  <a:pt x="1875112" y="877175"/>
                  <a:pt x="1962150" y="819150"/>
                </a:cubicBezTo>
                <a:cubicBezTo>
                  <a:pt x="1974850" y="800100"/>
                  <a:pt x="1984061" y="778189"/>
                  <a:pt x="2000250" y="762000"/>
                </a:cubicBezTo>
                <a:cubicBezTo>
                  <a:pt x="2045245" y="717005"/>
                  <a:pt x="2081306" y="723153"/>
                  <a:pt x="2133600" y="685800"/>
                </a:cubicBezTo>
                <a:cubicBezTo>
                  <a:pt x="2155523" y="670141"/>
                  <a:pt x="2173217" y="649105"/>
                  <a:pt x="2190750" y="628650"/>
                </a:cubicBezTo>
                <a:cubicBezTo>
                  <a:pt x="2211413" y="604544"/>
                  <a:pt x="2226660" y="576050"/>
                  <a:pt x="2247900" y="552450"/>
                </a:cubicBezTo>
                <a:cubicBezTo>
                  <a:pt x="2283945" y="512400"/>
                  <a:pt x="2324100" y="476250"/>
                  <a:pt x="2362200" y="438150"/>
                </a:cubicBezTo>
                <a:cubicBezTo>
                  <a:pt x="2381250" y="419100"/>
                  <a:pt x="2403186" y="402553"/>
                  <a:pt x="2419350" y="381000"/>
                </a:cubicBezTo>
                <a:cubicBezTo>
                  <a:pt x="2438400" y="355600"/>
                  <a:pt x="2454049" y="327251"/>
                  <a:pt x="2476500" y="304800"/>
                </a:cubicBezTo>
                <a:cubicBezTo>
                  <a:pt x="2492689" y="288611"/>
                  <a:pt x="2517461" y="282889"/>
                  <a:pt x="2533650" y="266700"/>
                </a:cubicBezTo>
                <a:cubicBezTo>
                  <a:pt x="2556101" y="244249"/>
                  <a:pt x="2570137" y="214606"/>
                  <a:pt x="2590800" y="190500"/>
                </a:cubicBezTo>
                <a:cubicBezTo>
                  <a:pt x="2608333" y="170045"/>
                  <a:pt x="2628900" y="152400"/>
                  <a:pt x="2647950" y="133350"/>
                </a:cubicBezTo>
                <a:cubicBezTo>
                  <a:pt x="2688058" y="13026"/>
                  <a:pt x="2686050" y="59211"/>
                  <a:pt x="268605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76250" y="1341514"/>
            <a:ext cx="6980044" cy="4030586"/>
          </a:xfrm>
          <a:custGeom>
            <a:avLst/>
            <a:gdLst>
              <a:gd name="connsiteX0" fmla="*/ 1143000 w 6980044"/>
              <a:gd name="connsiteY0" fmla="*/ 1884 h 3640434"/>
              <a:gd name="connsiteX1" fmla="*/ 495300 w 6980044"/>
              <a:gd name="connsiteY1" fmla="*/ 20934 h 3640434"/>
              <a:gd name="connsiteX2" fmla="*/ 419100 w 6980044"/>
              <a:gd name="connsiteY2" fmla="*/ 39984 h 3640434"/>
              <a:gd name="connsiteX3" fmla="*/ 304800 w 6980044"/>
              <a:gd name="connsiteY3" fmla="*/ 116184 h 3640434"/>
              <a:gd name="connsiteX4" fmla="*/ 228600 w 6980044"/>
              <a:gd name="connsiteY4" fmla="*/ 230484 h 3640434"/>
              <a:gd name="connsiteX5" fmla="*/ 190500 w 6980044"/>
              <a:gd name="connsiteY5" fmla="*/ 344784 h 3640434"/>
              <a:gd name="connsiteX6" fmla="*/ 171450 w 6980044"/>
              <a:gd name="connsiteY6" fmla="*/ 401934 h 3640434"/>
              <a:gd name="connsiteX7" fmla="*/ 133350 w 6980044"/>
              <a:gd name="connsiteY7" fmla="*/ 573384 h 3640434"/>
              <a:gd name="connsiteX8" fmla="*/ 114300 w 6980044"/>
              <a:gd name="connsiteY8" fmla="*/ 897234 h 3640434"/>
              <a:gd name="connsiteX9" fmla="*/ 95250 w 6980044"/>
              <a:gd name="connsiteY9" fmla="*/ 973434 h 3640434"/>
              <a:gd name="connsiteX10" fmla="*/ 76200 w 6980044"/>
              <a:gd name="connsiteY10" fmla="*/ 1087734 h 3640434"/>
              <a:gd name="connsiteX11" fmla="*/ 38100 w 6980044"/>
              <a:gd name="connsiteY11" fmla="*/ 1221084 h 3640434"/>
              <a:gd name="connsiteX12" fmla="*/ 0 w 6980044"/>
              <a:gd name="connsiteY12" fmla="*/ 1392534 h 3640434"/>
              <a:gd name="connsiteX13" fmla="*/ 38100 w 6980044"/>
              <a:gd name="connsiteY13" fmla="*/ 2154534 h 3640434"/>
              <a:gd name="connsiteX14" fmla="*/ 76200 w 6980044"/>
              <a:gd name="connsiteY14" fmla="*/ 2421234 h 3640434"/>
              <a:gd name="connsiteX15" fmla="*/ 114300 w 6980044"/>
              <a:gd name="connsiteY15" fmla="*/ 2592684 h 3640434"/>
              <a:gd name="connsiteX16" fmla="*/ 152400 w 6980044"/>
              <a:gd name="connsiteY16" fmla="*/ 2649834 h 3640434"/>
              <a:gd name="connsiteX17" fmla="*/ 209550 w 6980044"/>
              <a:gd name="connsiteY17" fmla="*/ 2764134 h 3640434"/>
              <a:gd name="connsiteX18" fmla="*/ 228600 w 6980044"/>
              <a:gd name="connsiteY18" fmla="*/ 2859384 h 3640434"/>
              <a:gd name="connsiteX19" fmla="*/ 247650 w 6980044"/>
              <a:gd name="connsiteY19" fmla="*/ 2973684 h 3640434"/>
              <a:gd name="connsiteX20" fmla="*/ 266700 w 6980044"/>
              <a:gd name="connsiteY20" fmla="*/ 3030834 h 3640434"/>
              <a:gd name="connsiteX21" fmla="*/ 323850 w 6980044"/>
              <a:gd name="connsiteY21" fmla="*/ 3278484 h 3640434"/>
              <a:gd name="connsiteX22" fmla="*/ 495300 w 6980044"/>
              <a:gd name="connsiteY22" fmla="*/ 3430884 h 3640434"/>
              <a:gd name="connsiteX23" fmla="*/ 571500 w 6980044"/>
              <a:gd name="connsiteY23" fmla="*/ 3488034 h 3640434"/>
              <a:gd name="connsiteX24" fmla="*/ 628650 w 6980044"/>
              <a:gd name="connsiteY24" fmla="*/ 3507084 h 3640434"/>
              <a:gd name="connsiteX25" fmla="*/ 685800 w 6980044"/>
              <a:gd name="connsiteY25" fmla="*/ 3545184 h 3640434"/>
              <a:gd name="connsiteX26" fmla="*/ 819150 w 6980044"/>
              <a:gd name="connsiteY26" fmla="*/ 3564234 h 3640434"/>
              <a:gd name="connsiteX27" fmla="*/ 914400 w 6980044"/>
              <a:gd name="connsiteY27" fmla="*/ 3583284 h 3640434"/>
              <a:gd name="connsiteX28" fmla="*/ 1524000 w 6980044"/>
              <a:gd name="connsiteY28" fmla="*/ 3602334 h 3640434"/>
              <a:gd name="connsiteX29" fmla="*/ 1847850 w 6980044"/>
              <a:gd name="connsiteY29" fmla="*/ 3640434 h 3640434"/>
              <a:gd name="connsiteX30" fmla="*/ 2152650 w 6980044"/>
              <a:gd name="connsiteY30" fmla="*/ 3621384 h 3640434"/>
              <a:gd name="connsiteX31" fmla="*/ 2400300 w 6980044"/>
              <a:gd name="connsiteY31" fmla="*/ 3564234 h 3640434"/>
              <a:gd name="connsiteX32" fmla="*/ 2495550 w 6980044"/>
              <a:gd name="connsiteY32" fmla="*/ 3526134 h 3640434"/>
              <a:gd name="connsiteX33" fmla="*/ 3619500 w 6980044"/>
              <a:gd name="connsiteY33" fmla="*/ 3411834 h 3640434"/>
              <a:gd name="connsiteX34" fmla="*/ 3867150 w 6980044"/>
              <a:gd name="connsiteY34" fmla="*/ 3335634 h 3640434"/>
              <a:gd name="connsiteX35" fmla="*/ 4191000 w 6980044"/>
              <a:gd name="connsiteY35" fmla="*/ 3316584 h 3640434"/>
              <a:gd name="connsiteX36" fmla="*/ 4362450 w 6980044"/>
              <a:gd name="connsiteY36" fmla="*/ 3278484 h 3640434"/>
              <a:gd name="connsiteX37" fmla="*/ 4572000 w 6980044"/>
              <a:gd name="connsiteY37" fmla="*/ 3240384 h 3640434"/>
              <a:gd name="connsiteX38" fmla="*/ 4972050 w 6980044"/>
              <a:gd name="connsiteY38" fmla="*/ 3202284 h 3640434"/>
              <a:gd name="connsiteX39" fmla="*/ 5143500 w 6980044"/>
              <a:gd name="connsiteY39" fmla="*/ 3164184 h 3640434"/>
              <a:gd name="connsiteX40" fmla="*/ 5219700 w 6980044"/>
              <a:gd name="connsiteY40" fmla="*/ 3126084 h 3640434"/>
              <a:gd name="connsiteX41" fmla="*/ 5276850 w 6980044"/>
              <a:gd name="connsiteY41" fmla="*/ 3107034 h 3640434"/>
              <a:gd name="connsiteX42" fmla="*/ 5353050 w 6980044"/>
              <a:gd name="connsiteY42" fmla="*/ 3068934 h 3640434"/>
              <a:gd name="connsiteX43" fmla="*/ 5410200 w 6980044"/>
              <a:gd name="connsiteY43" fmla="*/ 3049884 h 3640434"/>
              <a:gd name="connsiteX44" fmla="*/ 5657850 w 6980044"/>
              <a:gd name="connsiteY44" fmla="*/ 2897484 h 3640434"/>
              <a:gd name="connsiteX45" fmla="*/ 5753100 w 6980044"/>
              <a:gd name="connsiteY45" fmla="*/ 2821284 h 3640434"/>
              <a:gd name="connsiteX46" fmla="*/ 5962650 w 6980044"/>
              <a:gd name="connsiteY46" fmla="*/ 2592684 h 3640434"/>
              <a:gd name="connsiteX47" fmla="*/ 6096000 w 6980044"/>
              <a:gd name="connsiteY47" fmla="*/ 2459334 h 3640434"/>
              <a:gd name="connsiteX48" fmla="*/ 6267450 w 6980044"/>
              <a:gd name="connsiteY48" fmla="*/ 2268834 h 3640434"/>
              <a:gd name="connsiteX49" fmla="*/ 6419850 w 6980044"/>
              <a:gd name="connsiteY49" fmla="*/ 2116434 h 3640434"/>
              <a:gd name="connsiteX50" fmla="*/ 6534150 w 6980044"/>
              <a:gd name="connsiteY50" fmla="*/ 2002134 h 3640434"/>
              <a:gd name="connsiteX51" fmla="*/ 6610350 w 6980044"/>
              <a:gd name="connsiteY51" fmla="*/ 1925934 h 3640434"/>
              <a:gd name="connsiteX52" fmla="*/ 6686550 w 6980044"/>
              <a:gd name="connsiteY52" fmla="*/ 1868784 h 3640434"/>
              <a:gd name="connsiteX53" fmla="*/ 6819900 w 6980044"/>
              <a:gd name="connsiteY53" fmla="*/ 1735434 h 3640434"/>
              <a:gd name="connsiteX54" fmla="*/ 6838950 w 6980044"/>
              <a:gd name="connsiteY54" fmla="*/ 1678284 h 3640434"/>
              <a:gd name="connsiteX55" fmla="*/ 6877050 w 6980044"/>
              <a:gd name="connsiteY55" fmla="*/ 1602084 h 3640434"/>
              <a:gd name="connsiteX56" fmla="*/ 6953250 w 6980044"/>
              <a:gd name="connsiteY56" fmla="*/ 1373484 h 3640434"/>
              <a:gd name="connsiteX57" fmla="*/ 6934200 w 6980044"/>
              <a:gd name="connsiteY57" fmla="*/ 859134 h 3640434"/>
              <a:gd name="connsiteX58" fmla="*/ 6915150 w 6980044"/>
              <a:gd name="connsiteY58" fmla="*/ 801984 h 3640434"/>
              <a:gd name="connsiteX59" fmla="*/ 6800850 w 6980044"/>
              <a:gd name="connsiteY59" fmla="*/ 649584 h 3640434"/>
              <a:gd name="connsiteX60" fmla="*/ 6648450 w 6980044"/>
              <a:gd name="connsiteY60" fmla="*/ 573384 h 3640434"/>
              <a:gd name="connsiteX61" fmla="*/ 6572250 w 6980044"/>
              <a:gd name="connsiteY61" fmla="*/ 554334 h 3640434"/>
              <a:gd name="connsiteX62" fmla="*/ 6172200 w 6980044"/>
              <a:gd name="connsiteY62" fmla="*/ 497184 h 3640434"/>
              <a:gd name="connsiteX63" fmla="*/ 5962650 w 6980044"/>
              <a:gd name="connsiteY63" fmla="*/ 459084 h 3640434"/>
              <a:gd name="connsiteX64" fmla="*/ 5810250 w 6980044"/>
              <a:gd name="connsiteY64" fmla="*/ 420984 h 3640434"/>
              <a:gd name="connsiteX65" fmla="*/ 5429250 w 6980044"/>
              <a:gd name="connsiteY65" fmla="*/ 382884 h 3640434"/>
              <a:gd name="connsiteX66" fmla="*/ 5162550 w 6980044"/>
              <a:gd name="connsiteY66" fmla="*/ 363834 h 3640434"/>
              <a:gd name="connsiteX67" fmla="*/ 4991100 w 6980044"/>
              <a:gd name="connsiteY67" fmla="*/ 344784 h 3640434"/>
              <a:gd name="connsiteX68" fmla="*/ 4781550 w 6980044"/>
              <a:gd name="connsiteY68" fmla="*/ 325734 h 3640434"/>
              <a:gd name="connsiteX69" fmla="*/ 4667250 w 6980044"/>
              <a:gd name="connsiteY69" fmla="*/ 306684 h 3640434"/>
              <a:gd name="connsiteX70" fmla="*/ 4400550 w 6980044"/>
              <a:gd name="connsiteY70" fmla="*/ 268584 h 3640434"/>
              <a:gd name="connsiteX71" fmla="*/ 4095750 w 6980044"/>
              <a:gd name="connsiteY71" fmla="*/ 230484 h 3640434"/>
              <a:gd name="connsiteX72" fmla="*/ 3981450 w 6980044"/>
              <a:gd name="connsiteY72" fmla="*/ 211434 h 3640434"/>
              <a:gd name="connsiteX73" fmla="*/ 3733800 w 6980044"/>
              <a:gd name="connsiteY73" fmla="*/ 192384 h 3640434"/>
              <a:gd name="connsiteX74" fmla="*/ 3390900 w 6980044"/>
              <a:gd name="connsiteY74" fmla="*/ 116184 h 3640434"/>
              <a:gd name="connsiteX75" fmla="*/ 3048000 w 6980044"/>
              <a:gd name="connsiteY75" fmla="*/ 97134 h 3640434"/>
              <a:gd name="connsiteX76" fmla="*/ 2819400 w 6980044"/>
              <a:gd name="connsiteY76" fmla="*/ 59034 h 3640434"/>
              <a:gd name="connsiteX77" fmla="*/ 2724150 w 6980044"/>
              <a:gd name="connsiteY77" fmla="*/ 39984 h 3640434"/>
              <a:gd name="connsiteX78" fmla="*/ 2438400 w 6980044"/>
              <a:gd name="connsiteY78" fmla="*/ 20934 h 3640434"/>
              <a:gd name="connsiteX79" fmla="*/ 1143000 w 6980044"/>
              <a:gd name="connsiteY79" fmla="*/ 1884 h 364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6980044" h="3640434">
                <a:moveTo>
                  <a:pt x="1143000" y="1884"/>
                </a:moveTo>
                <a:cubicBezTo>
                  <a:pt x="819150" y="1884"/>
                  <a:pt x="710995" y="9582"/>
                  <a:pt x="495300" y="20934"/>
                </a:cubicBezTo>
                <a:cubicBezTo>
                  <a:pt x="469154" y="22310"/>
                  <a:pt x="442518" y="28275"/>
                  <a:pt x="419100" y="39984"/>
                </a:cubicBezTo>
                <a:cubicBezTo>
                  <a:pt x="378144" y="60462"/>
                  <a:pt x="304800" y="116184"/>
                  <a:pt x="304800" y="116184"/>
                </a:cubicBezTo>
                <a:cubicBezTo>
                  <a:pt x="279400" y="154284"/>
                  <a:pt x="243080" y="187043"/>
                  <a:pt x="228600" y="230484"/>
                </a:cubicBezTo>
                <a:lnTo>
                  <a:pt x="190500" y="344784"/>
                </a:lnTo>
                <a:cubicBezTo>
                  <a:pt x="184150" y="363834"/>
                  <a:pt x="174751" y="382127"/>
                  <a:pt x="171450" y="401934"/>
                </a:cubicBezTo>
                <a:cubicBezTo>
                  <a:pt x="149099" y="536041"/>
                  <a:pt x="164614" y="479591"/>
                  <a:pt x="133350" y="573384"/>
                </a:cubicBezTo>
                <a:cubicBezTo>
                  <a:pt x="127000" y="681334"/>
                  <a:pt x="124552" y="789585"/>
                  <a:pt x="114300" y="897234"/>
                </a:cubicBezTo>
                <a:cubicBezTo>
                  <a:pt x="111818" y="923298"/>
                  <a:pt x="100385" y="947761"/>
                  <a:pt x="95250" y="973434"/>
                </a:cubicBezTo>
                <a:cubicBezTo>
                  <a:pt x="87675" y="1011309"/>
                  <a:pt x="83775" y="1049859"/>
                  <a:pt x="76200" y="1087734"/>
                </a:cubicBezTo>
                <a:cubicBezTo>
                  <a:pt x="56349" y="1186990"/>
                  <a:pt x="62309" y="1136354"/>
                  <a:pt x="38100" y="1221084"/>
                </a:cubicBezTo>
                <a:cubicBezTo>
                  <a:pt x="20165" y="1283858"/>
                  <a:pt x="13094" y="1327062"/>
                  <a:pt x="0" y="1392534"/>
                </a:cubicBezTo>
                <a:cubicBezTo>
                  <a:pt x="28292" y="2297872"/>
                  <a:pt x="-8091" y="1738817"/>
                  <a:pt x="38100" y="2154534"/>
                </a:cubicBezTo>
                <a:cubicBezTo>
                  <a:pt x="73919" y="2476901"/>
                  <a:pt x="35861" y="2239711"/>
                  <a:pt x="76200" y="2421234"/>
                </a:cubicBezTo>
                <a:cubicBezTo>
                  <a:pt x="80373" y="2440012"/>
                  <a:pt x="103579" y="2567668"/>
                  <a:pt x="114300" y="2592684"/>
                </a:cubicBezTo>
                <a:cubicBezTo>
                  <a:pt x="123319" y="2613728"/>
                  <a:pt x="142161" y="2629356"/>
                  <a:pt x="152400" y="2649834"/>
                </a:cubicBezTo>
                <a:cubicBezTo>
                  <a:pt x="231270" y="2807575"/>
                  <a:pt x="100361" y="2600350"/>
                  <a:pt x="209550" y="2764134"/>
                </a:cubicBezTo>
                <a:cubicBezTo>
                  <a:pt x="215900" y="2795884"/>
                  <a:pt x="222808" y="2827527"/>
                  <a:pt x="228600" y="2859384"/>
                </a:cubicBezTo>
                <a:cubicBezTo>
                  <a:pt x="235510" y="2897387"/>
                  <a:pt x="239271" y="2935978"/>
                  <a:pt x="247650" y="2973684"/>
                </a:cubicBezTo>
                <a:cubicBezTo>
                  <a:pt x="252006" y="2993286"/>
                  <a:pt x="260350" y="3011784"/>
                  <a:pt x="266700" y="3030834"/>
                </a:cubicBezTo>
                <a:cubicBezTo>
                  <a:pt x="271939" y="3067506"/>
                  <a:pt x="288984" y="3243618"/>
                  <a:pt x="323850" y="3278484"/>
                </a:cubicBezTo>
                <a:cubicBezTo>
                  <a:pt x="494340" y="3448974"/>
                  <a:pt x="376321" y="3345899"/>
                  <a:pt x="495300" y="3430884"/>
                </a:cubicBezTo>
                <a:cubicBezTo>
                  <a:pt x="521136" y="3449338"/>
                  <a:pt x="543933" y="3472282"/>
                  <a:pt x="571500" y="3488034"/>
                </a:cubicBezTo>
                <a:cubicBezTo>
                  <a:pt x="588935" y="3497997"/>
                  <a:pt x="610689" y="3498104"/>
                  <a:pt x="628650" y="3507084"/>
                </a:cubicBezTo>
                <a:cubicBezTo>
                  <a:pt x="649128" y="3517323"/>
                  <a:pt x="663870" y="3538605"/>
                  <a:pt x="685800" y="3545184"/>
                </a:cubicBezTo>
                <a:cubicBezTo>
                  <a:pt x="728808" y="3558086"/>
                  <a:pt x="774860" y="3556852"/>
                  <a:pt x="819150" y="3564234"/>
                </a:cubicBezTo>
                <a:cubicBezTo>
                  <a:pt x="851088" y="3569557"/>
                  <a:pt x="882068" y="3581536"/>
                  <a:pt x="914400" y="3583284"/>
                </a:cubicBezTo>
                <a:cubicBezTo>
                  <a:pt x="1117403" y="3594257"/>
                  <a:pt x="1320800" y="3595984"/>
                  <a:pt x="1524000" y="3602334"/>
                </a:cubicBezTo>
                <a:cubicBezTo>
                  <a:pt x="1632983" y="3620498"/>
                  <a:pt x="1735115" y="3640434"/>
                  <a:pt x="1847850" y="3640434"/>
                </a:cubicBezTo>
                <a:cubicBezTo>
                  <a:pt x="1949648" y="3640434"/>
                  <a:pt x="2051050" y="3627734"/>
                  <a:pt x="2152650" y="3621384"/>
                </a:cubicBezTo>
                <a:cubicBezTo>
                  <a:pt x="2373221" y="3533156"/>
                  <a:pt x="2097511" y="3634108"/>
                  <a:pt x="2400300" y="3564234"/>
                </a:cubicBezTo>
                <a:cubicBezTo>
                  <a:pt x="2433620" y="3556545"/>
                  <a:pt x="2461618" y="3530375"/>
                  <a:pt x="2495550" y="3526134"/>
                </a:cubicBezTo>
                <a:cubicBezTo>
                  <a:pt x="2869224" y="3479425"/>
                  <a:pt x="3244850" y="3449934"/>
                  <a:pt x="3619500" y="3411834"/>
                </a:cubicBezTo>
                <a:cubicBezTo>
                  <a:pt x="3699815" y="3379708"/>
                  <a:pt x="3779630" y="3343590"/>
                  <a:pt x="3867150" y="3335634"/>
                </a:cubicBezTo>
                <a:cubicBezTo>
                  <a:pt x="3974843" y="3325844"/>
                  <a:pt x="4083050" y="3322934"/>
                  <a:pt x="4191000" y="3316584"/>
                </a:cubicBezTo>
                <a:cubicBezTo>
                  <a:pt x="4478277" y="3259129"/>
                  <a:pt x="4120323" y="3332290"/>
                  <a:pt x="4362450" y="3278484"/>
                </a:cubicBezTo>
                <a:cubicBezTo>
                  <a:pt x="4421524" y="3265356"/>
                  <a:pt x="4514100" y="3248655"/>
                  <a:pt x="4572000" y="3240384"/>
                </a:cubicBezTo>
                <a:cubicBezTo>
                  <a:pt x="4743029" y="3215951"/>
                  <a:pt x="4776089" y="3217358"/>
                  <a:pt x="4972050" y="3202284"/>
                </a:cubicBezTo>
                <a:cubicBezTo>
                  <a:pt x="4997914" y="3197111"/>
                  <a:pt x="5112754" y="3175714"/>
                  <a:pt x="5143500" y="3164184"/>
                </a:cubicBezTo>
                <a:cubicBezTo>
                  <a:pt x="5170090" y="3154213"/>
                  <a:pt x="5193598" y="3137271"/>
                  <a:pt x="5219700" y="3126084"/>
                </a:cubicBezTo>
                <a:cubicBezTo>
                  <a:pt x="5238157" y="3118174"/>
                  <a:pt x="5258393" y="3114944"/>
                  <a:pt x="5276850" y="3107034"/>
                </a:cubicBezTo>
                <a:cubicBezTo>
                  <a:pt x="5302952" y="3095847"/>
                  <a:pt x="5326948" y="3080121"/>
                  <a:pt x="5353050" y="3068934"/>
                </a:cubicBezTo>
                <a:cubicBezTo>
                  <a:pt x="5371507" y="3061024"/>
                  <a:pt x="5391743" y="3057794"/>
                  <a:pt x="5410200" y="3049884"/>
                </a:cubicBezTo>
                <a:cubicBezTo>
                  <a:pt x="5492413" y="3014650"/>
                  <a:pt x="5596818" y="2946310"/>
                  <a:pt x="5657850" y="2897484"/>
                </a:cubicBezTo>
                <a:cubicBezTo>
                  <a:pt x="5689600" y="2872084"/>
                  <a:pt x="5724349" y="2850035"/>
                  <a:pt x="5753100" y="2821284"/>
                </a:cubicBezTo>
                <a:cubicBezTo>
                  <a:pt x="5823204" y="2751180"/>
                  <a:pt x="5878075" y="2649067"/>
                  <a:pt x="5962650" y="2592684"/>
                </a:cubicBezTo>
                <a:cubicBezTo>
                  <a:pt x="6091852" y="2506549"/>
                  <a:pt x="5937621" y="2617713"/>
                  <a:pt x="6096000" y="2459334"/>
                </a:cubicBezTo>
                <a:cubicBezTo>
                  <a:pt x="6355772" y="2199562"/>
                  <a:pt x="6097414" y="2511743"/>
                  <a:pt x="6267450" y="2268834"/>
                </a:cubicBezTo>
                <a:cubicBezTo>
                  <a:pt x="6370554" y="2121542"/>
                  <a:pt x="6305601" y="2219258"/>
                  <a:pt x="6419850" y="2116434"/>
                </a:cubicBezTo>
                <a:cubicBezTo>
                  <a:pt x="6459900" y="2080389"/>
                  <a:pt x="6496050" y="2040234"/>
                  <a:pt x="6534150" y="2002134"/>
                </a:cubicBezTo>
                <a:cubicBezTo>
                  <a:pt x="6559550" y="1976734"/>
                  <a:pt x="6581613" y="1947487"/>
                  <a:pt x="6610350" y="1925934"/>
                </a:cubicBezTo>
                <a:cubicBezTo>
                  <a:pt x="6635750" y="1906884"/>
                  <a:pt x="6663057" y="1890141"/>
                  <a:pt x="6686550" y="1868784"/>
                </a:cubicBezTo>
                <a:cubicBezTo>
                  <a:pt x="6733064" y="1826499"/>
                  <a:pt x="6819900" y="1735434"/>
                  <a:pt x="6819900" y="1735434"/>
                </a:cubicBezTo>
                <a:cubicBezTo>
                  <a:pt x="6826250" y="1716384"/>
                  <a:pt x="6831040" y="1696741"/>
                  <a:pt x="6838950" y="1678284"/>
                </a:cubicBezTo>
                <a:cubicBezTo>
                  <a:pt x="6850137" y="1652182"/>
                  <a:pt x="6868070" y="1629025"/>
                  <a:pt x="6877050" y="1602084"/>
                </a:cubicBezTo>
                <a:cubicBezTo>
                  <a:pt x="6967025" y="1332159"/>
                  <a:pt x="6867334" y="1545315"/>
                  <a:pt x="6953250" y="1373484"/>
                </a:cubicBezTo>
                <a:cubicBezTo>
                  <a:pt x="6997916" y="1150153"/>
                  <a:pt x="6983438" y="1269448"/>
                  <a:pt x="6934200" y="859134"/>
                </a:cubicBezTo>
                <a:cubicBezTo>
                  <a:pt x="6931808" y="839197"/>
                  <a:pt x="6923060" y="820441"/>
                  <a:pt x="6915150" y="801984"/>
                </a:cubicBezTo>
                <a:cubicBezTo>
                  <a:pt x="6883466" y="728055"/>
                  <a:pt x="6868695" y="702352"/>
                  <a:pt x="6800850" y="649584"/>
                </a:cubicBezTo>
                <a:cubicBezTo>
                  <a:pt x="6745481" y="606519"/>
                  <a:pt x="6709760" y="590901"/>
                  <a:pt x="6648450" y="573384"/>
                </a:cubicBezTo>
                <a:cubicBezTo>
                  <a:pt x="6623276" y="566191"/>
                  <a:pt x="6598103" y="558470"/>
                  <a:pt x="6572250" y="554334"/>
                </a:cubicBezTo>
                <a:cubicBezTo>
                  <a:pt x="6439238" y="533052"/>
                  <a:pt x="6305071" y="519329"/>
                  <a:pt x="6172200" y="497184"/>
                </a:cubicBezTo>
                <a:cubicBezTo>
                  <a:pt x="6102190" y="485516"/>
                  <a:pt x="6031875" y="475059"/>
                  <a:pt x="5962650" y="459084"/>
                </a:cubicBezTo>
                <a:cubicBezTo>
                  <a:pt x="5911628" y="447310"/>
                  <a:pt x="5862354" y="426194"/>
                  <a:pt x="5810250" y="420984"/>
                </a:cubicBezTo>
                <a:lnTo>
                  <a:pt x="5429250" y="382884"/>
                </a:lnTo>
                <a:cubicBezTo>
                  <a:pt x="5340468" y="375050"/>
                  <a:pt x="5251341" y="371555"/>
                  <a:pt x="5162550" y="363834"/>
                </a:cubicBezTo>
                <a:cubicBezTo>
                  <a:pt x="5105264" y="358853"/>
                  <a:pt x="5048316" y="350506"/>
                  <a:pt x="4991100" y="344784"/>
                </a:cubicBezTo>
                <a:cubicBezTo>
                  <a:pt x="4921310" y="337805"/>
                  <a:pt x="4851208" y="333929"/>
                  <a:pt x="4781550" y="325734"/>
                </a:cubicBezTo>
                <a:cubicBezTo>
                  <a:pt x="4743189" y="321221"/>
                  <a:pt x="4705448" y="312414"/>
                  <a:pt x="4667250" y="306684"/>
                </a:cubicBezTo>
                <a:lnTo>
                  <a:pt x="4400550" y="268584"/>
                </a:lnTo>
                <a:lnTo>
                  <a:pt x="4095750" y="230484"/>
                </a:lnTo>
                <a:cubicBezTo>
                  <a:pt x="4057479" y="225265"/>
                  <a:pt x="4019863" y="215478"/>
                  <a:pt x="3981450" y="211434"/>
                </a:cubicBezTo>
                <a:cubicBezTo>
                  <a:pt x="3899111" y="202767"/>
                  <a:pt x="3816350" y="198734"/>
                  <a:pt x="3733800" y="192384"/>
                </a:cubicBezTo>
                <a:cubicBezTo>
                  <a:pt x="3662717" y="174613"/>
                  <a:pt x="3486788" y="124175"/>
                  <a:pt x="3390900" y="116184"/>
                </a:cubicBezTo>
                <a:cubicBezTo>
                  <a:pt x="3276819" y="106677"/>
                  <a:pt x="3162300" y="103484"/>
                  <a:pt x="3048000" y="97134"/>
                </a:cubicBezTo>
                <a:cubicBezTo>
                  <a:pt x="2971800" y="84434"/>
                  <a:pt x="2895151" y="74184"/>
                  <a:pt x="2819400" y="59034"/>
                </a:cubicBezTo>
                <a:cubicBezTo>
                  <a:pt x="2787650" y="52684"/>
                  <a:pt x="2756368" y="43206"/>
                  <a:pt x="2724150" y="39984"/>
                </a:cubicBezTo>
                <a:cubicBezTo>
                  <a:pt x="2629162" y="30485"/>
                  <a:pt x="2533748" y="25585"/>
                  <a:pt x="2438400" y="20934"/>
                </a:cubicBezTo>
                <a:cubicBezTo>
                  <a:pt x="1827742" y="-8854"/>
                  <a:pt x="1466850" y="1884"/>
                  <a:pt x="1143000" y="1884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7615</TotalTime>
  <Words>564</Words>
  <Application>Microsoft Office PowerPoint</Application>
  <PresentationFormat>Widescreen</PresentationFormat>
  <Paragraphs>159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an Algorithm?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72</cp:revision>
  <dcterms:created xsi:type="dcterms:W3CDTF">2013-08-09T20:37:49Z</dcterms:created>
  <dcterms:modified xsi:type="dcterms:W3CDTF">2013-10-01T19:01:04Z</dcterms:modified>
</cp:coreProperties>
</file>