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5" r:id="rId5"/>
    <p:sldId id="264" r:id="rId6"/>
    <p:sldId id="268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12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C5DC4-3460-4F25-BA6F-965DF49C3939}" type="datetimeFigureOut">
              <a:rPr lang="en-US" smtClean="0"/>
              <a:t>9/18/2013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8BC3-5DEC-43FF-A0EB-FDE49D796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708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C5DC4-3460-4F25-BA6F-965DF49C3939}" type="datetimeFigureOut">
              <a:rPr lang="en-US" smtClean="0"/>
              <a:t>9/18/2013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8BC3-5DEC-43FF-A0EB-FDE49D796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269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C5DC4-3460-4F25-BA6F-965DF49C3939}" type="datetimeFigureOut">
              <a:rPr lang="en-US" smtClean="0"/>
              <a:t>9/18/2013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8BC3-5DEC-43FF-A0EB-FDE49D796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452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C5DC4-3460-4F25-BA6F-965DF49C3939}" type="datetimeFigureOut">
              <a:rPr lang="en-US" smtClean="0"/>
              <a:t>9/18/2013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8BC3-5DEC-43FF-A0EB-FDE49D796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133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C5DC4-3460-4F25-BA6F-965DF49C3939}" type="datetimeFigureOut">
              <a:rPr lang="en-US" smtClean="0"/>
              <a:t>9/18/2013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8BC3-5DEC-43FF-A0EB-FDE49D796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912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C5DC4-3460-4F25-BA6F-965DF49C3939}" type="datetimeFigureOut">
              <a:rPr lang="en-US" smtClean="0"/>
              <a:t>9/18/2013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8BC3-5DEC-43FF-A0EB-FDE49D796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337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C5DC4-3460-4F25-BA6F-965DF49C3939}" type="datetimeFigureOut">
              <a:rPr lang="en-US" smtClean="0"/>
              <a:t>9/18/2013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8BC3-5DEC-43FF-A0EB-FDE49D796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961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C5DC4-3460-4F25-BA6F-965DF49C3939}" type="datetimeFigureOut">
              <a:rPr lang="en-US" smtClean="0"/>
              <a:t>9/18/2013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8BC3-5DEC-43FF-A0EB-FDE49D796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475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C5DC4-3460-4F25-BA6F-965DF49C3939}" type="datetimeFigureOut">
              <a:rPr lang="en-US" smtClean="0"/>
              <a:t>9/18/2013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8BC3-5DEC-43FF-A0EB-FDE49D796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568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C5DC4-3460-4F25-BA6F-965DF49C3939}" type="datetimeFigureOut">
              <a:rPr lang="en-US" smtClean="0"/>
              <a:t>9/18/2013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8BC3-5DEC-43FF-A0EB-FDE49D796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664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C5DC4-3460-4F25-BA6F-965DF49C3939}" type="datetimeFigureOut">
              <a:rPr lang="en-US" smtClean="0"/>
              <a:t>9/18/2013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8BC3-5DEC-43FF-A0EB-FDE49D796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11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8C5DC4-3460-4F25-BA6F-965DF49C3939}" type="datetimeFigureOut">
              <a:rPr lang="en-US" smtClean="0"/>
              <a:t>9/18/2013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F8BC3-5DEC-43FF-A0EB-FDE49D796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22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Objects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Lesson 1.3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6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Red Velvet Cupcakes with Cream Cheese Frosting</a:t>
            </a:r>
            <a:endParaRPr lang="en-US" sz="3600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4400" dirty="0" smtClean="0"/>
              <a:t>Ingredients (</a:t>
            </a:r>
            <a:r>
              <a:rPr lang="en-US" sz="4400" dirty="0" smtClean="0">
                <a:solidFill>
                  <a:srgbClr val="FF0000"/>
                </a:solidFill>
              </a:rPr>
              <a:t>inputs</a:t>
            </a:r>
            <a:r>
              <a:rPr lang="en-US" sz="4400" dirty="0" smtClean="0"/>
              <a:t>)</a:t>
            </a:r>
          </a:p>
          <a:p>
            <a:pPr lvl="1"/>
            <a:r>
              <a:rPr lang="en-US" dirty="0"/>
              <a:t>2 1/2 cups all-purpose flour </a:t>
            </a:r>
          </a:p>
          <a:p>
            <a:pPr lvl="1"/>
            <a:r>
              <a:rPr lang="en-US" dirty="0"/>
              <a:t>1 1/2 cups sugar </a:t>
            </a:r>
          </a:p>
          <a:p>
            <a:pPr lvl="1"/>
            <a:r>
              <a:rPr lang="en-US" dirty="0"/>
              <a:t>1 teaspoon baking soda </a:t>
            </a:r>
          </a:p>
          <a:p>
            <a:pPr lvl="1"/>
            <a:r>
              <a:rPr lang="en-US" dirty="0"/>
              <a:t>1 teaspoon salt </a:t>
            </a:r>
          </a:p>
          <a:p>
            <a:pPr lvl="1"/>
            <a:r>
              <a:rPr lang="en-US" dirty="0"/>
              <a:t>1 teaspoon cocoa powder </a:t>
            </a:r>
          </a:p>
          <a:p>
            <a:pPr lvl="1"/>
            <a:r>
              <a:rPr lang="en-US" dirty="0"/>
              <a:t>1 1/2 cups vegetable oil </a:t>
            </a:r>
          </a:p>
          <a:p>
            <a:pPr lvl="1"/>
            <a:r>
              <a:rPr lang="en-US" dirty="0"/>
              <a:t>1 cup buttermilk, room temperature </a:t>
            </a:r>
          </a:p>
          <a:p>
            <a:pPr lvl="1"/>
            <a:r>
              <a:rPr lang="en-US" dirty="0"/>
              <a:t>2 large eggs, room temperature </a:t>
            </a:r>
          </a:p>
          <a:p>
            <a:pPr lvl="1"/>
            <a:r>
              <a:rPr lang="en-US" dirty="0"/>
              <a:t>2 tablespoons red food coloring </a:t>
            </a:r>
          </a:p>
          <a:p>
            <a:pPr lvl="1"/>
            <a:r>
              <a:rPr lang="en-US" dirty="0"/>
              <a:t>1 teaspoon white distilled vinegar </a:t>
            </a:r>
          </a:p>
          <a:p>
            <a:pPr lvl="1"/>
            <a:r>
              <a:rPr lang="en-US" dirty="0"/>
              <a:t>1 teaspoon vanilla extract </a:t>
            </a:r>
            <a:endParaRPr lang="en-US" dirty="0" smtClean="0"/>
          </a:p>
          <a:p>
            <a:pPr lvl="1"/>
            <a:r>
              <a:rPr lang="en-US" dirty="0"/>
              <a:t>pound cream cheese, softened </a:t>
            </a:r>
          </a:p>
          <a:p>
            <a:pPr lvl="1"/>
            <a:r>
              <a:rPr lang="en-US" dirty="0"/>
              <a:t>2 sticks butter, softened </a:t>
            </a:r>
          </a:p>
          <a:p>
            <a:pPr lvl="1"/>
            <a:r>
              <a:rPr lang="en-US" dirty="0"/>
              <a:t>1 teaspoon vanilla extract </a:t>
            </a:r>
          </a:p>
          <a:p>
            <a:pPr lvl="1"/>
            <a:r>
              <a:rPr lang="en-US" dirty="0"/>
              <a:t>4 cups sifted confectioners' sugar </a:t>
            </a:r>
          </a:p>
          <a:p>
            <a:pPr lvl="1"/>
            <a:r>
              <a:rPr lang="en-US" dirty="0"/>
              <a:t>Chopped pecans and fresh raspberries or strawberries, for </a:t>
            </a:r>
            <a:r>
              <a:rPr lang="en-US" dirty="0" smtClean="0"/>
              <a:t>garnish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4400" dirty="0" smtClean="0"/>
              <a:t>Directions (</a:t>
            </a:r>
            <a:r>
              <a:rPr lang="en-US" sz="4400" dirty="0" smtClean="0">
                <a:solidFill>
                  <a:srgbClr val="FF0000"/>
                </a:solidFill>
              </a:rPr>
              <a:t>steps</a:t>
            </a:r>
            <a:r>
              <a:rPr lang="en-US" sz="4400" dirty="0" smtClean="0"/>
              <a:t>)</a:t>
            </a:r>
          </a:p>
          <a:p>
            <a:pPr lvl="1"/>
            <a:r>
              <a:rPr lang="en-US" dirty="0"/>
              <a:t>Preheat the oven to 350 degrees F. Line 2 (12-cup) muffin pans with cupcake papers. </a:t>
            </a:r>
            <a:endParaRPr lang="en-US" dirty="0" smtClean="0"/>
          </a:p>
          <a:p>
            <a:pPr lvl="1"/>
            <a:r>
              <a:rPr lang="en-US" dirty="0"/>
              <a:t>In a medium mixing bowl, sift together the flour, sugar, baking soda, salt, and cocoa </a:t>
            </a:r>
            <a:r>
              <a:rPr lang="en-US" dirty="0" smtClean="0"/>
              <a:t>powder</a:t>
            </a:r>
          </a:p>
          <a:p>
            <a:pPr lvl="1"/>
            <a:r>
              <a:rPr lang="en-US" dirty="0"/>
              <a:t>In a large bowl gently beat together the oil, buttermilk, eggs, food coloring, vinegar, and vanilla with a handheld electric mixer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Add the sifted dry ingredients to the wet and mix until smooth and thoroughly combined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Divide the batter evenly among the cupcake tins about 2/3 filled. </a:t>
            </a:r>
            <a:endParaRPr lang="en-US" dirty="0" smtClean="0"/>
          </a:p>
          <a:p>
            <a:pPr lvl="1"/>
            <a:r>
              <a:rPr lang="en-US" dirty="0"/>
              <a:t>Bake in oven for about 20 to 22 minutes, turning the pans once, half way through. </a:t>
            </a:r>
            <a:endParaRPr lang="en-US" dirty="0" smtClean="0"/>
          </a:p>
          <a:p>
            <a:pPr lvl="1"/>
            <a:r>
              <a:rPr lang="en-US" dirty="0"/>
              <a:t>Test the cupcakes with a toothpick for doneness. Remove from oven and cool completely before frosting. </a:t>
            </a:r>
            <a:endParaRPr lang="en-US" dirty="0" smtClean="0"/>
          </a:p>
          <a:p>
            <a:pPr lvl="1"/>
            <a:r>
              <a:rPr lang="en-US" dirty="0"/>
              <a:t>In a large mixing bowl, beat the cream cheese, butter and vanilla together until smooth. </a:t>
            </a:r>
            <a:endParaRPr lang="en-US" dirty="0" smtClean="0"/>
          </a:p>
          <a:p>
            <a:pPr lvl="1"/>
            <a:r>
              <a:rPr lang="en-US" dirty="0"/>
              <a:t>Add the sugar and on low speed, beat until incorporated. Increase the speed to high and mix until very light and fluffy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Garnish with chopped pecans and a fresh raspberry or strawberry. </a:t>
            </a:r>
            <a:endParaRPr lang="en-US" dirty="0" smtClean="0"/>
          </a:p>
          <a:p>
            <a:pPr lvl="1"/>
            <a:r>
              <a:rPr lang="en-US" dirty="0"/>
              <a:t>Cook's Note: Frost the cupcakes with a butter knife or pipe it on with a big star tip.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2699" y="365125"/>
            <a:ext cx="1701957" cy="132556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495068" y="6435627"/>
            <a:ext cx="553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[Sources: www.foodnetwork.com, office.com]</a:t>
            </a:r>
            <a:endParaRPr lang="en-US" dirty="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102" y="1193657"/>
            <a:ext cx="996529" cy="755555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10473179" y="1566961"/>
            <a:ext cx="1263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outputs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7486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Red Velvet Cupcakes with Cream Cheese Frosting</a:t>
            </a:r>
            <a:endParaRPr lang="en-US" sz="3600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4400" dirty="0" smtClean="0"/>
              <a:t>Ingredients (</a:t>
            </a:r>
            <a:r>
              <a:rPr lang="en-US" sz="4400" dirty="0" smtClean="0">
                <a:solidFill>
                  <a:srgbClr val="FF0000"/>
                </a:solidFill>
              </a:rPr>
              <a:t>inputs</a:t>
            </a:r>
            <a:r>
              <a:rPr lang="en-US" sz="4400" dirty="0" smtClean="0"/>
              <a:t>)</a:t>
            </a:r>
          </a:p>
          <a:p>
            <a:pPr lvl="1"/>
            <a:r>
              <a:rPr lang="en-US" sz="3600" dirty="0" smtClean="0"/>
              <a:t>Red Velvet Cupcakes</a:t>
            </a:r>
          </a:p>
          <a:p>
            <a:pPr lvl="2"/>
            <a:r>
              <a:rPr lang="en-US" dirty="0" smtClean="0"/>
              <a:t>2 1/2 cups all-purpose flour </a:t>
            </a:r>
          </a:p>
          <a:p>
            <a:pPr lvl="2"/>
            <a:r>
              <a:rPr lang="en-US" dirty="0" smtClean="0"/>
              <a:t>1 1/2 cups sugar </a:t>
            </a:r>
          </a:p>
          <a:p>
            <a:pPr lvl="2"/>
            <a:r>
              <a:rPr lang="en-US" dirty="0" smtClean="0"/>
              <a:t>1 teaspoon baking soda </a:t>
            </a:r>
          </a:p>
          <a:p>
            <a:pPr lvl="2"/>
            <a:r>
              <a:rPr lang="en-US" dirty="0" smtClean="0"/>
              <a:t>1 teaspoon salt </a:t>
            </a:r>
          </a:p>
          <a:p>
            <a:pPr lvl="2"/>
            <a:r>
              <a:rPr lang="en-US" dirty="0" smtClean="0"/>
              <a:t>1 teaspoon cocoa powder </a:t>
            </a:r>
          </a:p>
          <a:p>
            <a:pPr lvl="2"/>
            <a:r>
              <a:rPr lang="en-US" dirty="0" smtClean="0"/>
              <a:t>1 1/2 cups vegetable oil </a:t>
            </a:r>
          </a:p>
          <a:p>
            <a:pPr lvl="2"/>
            <a:r>
              <a:rPr lang="en-US" dirty="0" smtClean="0"/>
              <a:t>1 cup buttermilk, room temperature </a:t>
            </a:r>
          </a:p>
          <a:p>
            <a:pPr lvl="2"/>
            <a:r>
              <a:rPr lang="en-US" dirty="0" smtClean="0"/>
              <a:t>2 large eggs, room temperature </a:t>
            </a:r>
          </a:p>
          <a:p>
            <a:pPr lvl="2"/>
            <a:r>
              <a:rPr lang="en-US" dirty="0" smtClean="0"/>
              <a:t>2 tablespoons red food coloring </a:t>
            </a:r>
          </a:p>
          <a:p>
            <a:pPr lvl="2"/>
            <a:r>
              <a:rPr lang="en-US" dirty="0" smtClean="0"/>
              <a:t>1 teaspoon white distilled vinegar </a:t>
            </a:r>
          </a:p>
          <a:p>
            <a:pPr lvl="2"/>
            <a:r>
              <a:rPr lang="en-US" dirty="0" smtClean="0"/>
              <a:t>1 teaspoon vanilla extract </a:t>
            </a:r>
          </a:p>
          <a:p>
            <a:pPr lvl="1"/>
            <a:r>
              <a:rPr lang="en-US" sz="3600" dirty="0" smtClean="0"/>
              <a:t>Cream Cheese Frosting</a:t>
            </a:r>
          </a:p>
          <a:p>
            <a:pPr lvl="2"/>
            <a:r>
              <a:rPr lang="en-US" dirty="0" smtClean="0"/>
              <a:t>1 pound cream cheese, softened </a:t>
            </a:r>
          </a:p>
          <a:p>
            <a:pPr lvl="2"/>
            <a:r>
              <a:rPr lang="en-US" dirty="0" smtClean="0"/>
              <a:t>2 sticks butter, softened </a:t>
            </a:r>
          </a:p>
          <a:p>
            <a:pPr lvl="2"/>
            <a:r>
              <a:rPr lang="en-US" dirty="0" smtClean="0"/>
              <a:t>1 teaspoon vanilla extract </a:t>
            </a:r>
          </a:p>
          <a:p>
            <a:pPr lvl="2"/>
            <a:r>
              <a:rPr lang="en-US" dirty="0" smtClean="0"/>
              <a:t>4 cups sifted confectioners' sugar </a:t>
            </a:r>
          </a:p>
          <a:p>
            <a:pPr lvl="2"/>
            <a:r>
              <a:rPr lang="en-US" dirty="0" smtClean="0"/>
              <a:t>Chopped pecans and fresh raspberries or strawberries, for garnish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4400" dirty="0" smtClean="0"/>
              <a:t>Directions (</a:t>
            </a:r>
            <a:r>
              <a:rPr lang="en-US" sz="4400" dirty="0" smtClean="0">
                <a:solidFill>
                  <a:srgbClr val="FF0000"/>
                </a:solidFill>
              </a:rPr>
              <a:t>steps</a:t>
            </a:r>
            <a:r>
              <a:rPr lang="en-US" sz="4400" dirty="0" smtClean="0"/>
              <a:t>)</a:t>
            </a:r>
          </a:p>
          <a:p>
            <a:pPr lvl="1"/>
            <a:r>
              <a:rPr lang="en-US" sz="3600" dirty="0"/>
              <a:t>Red Velvet </a:t>
            </a:r>
            <a:r>
              <a:rPr lang="en-US" sz="3600" dirty="0" smtClean="0"/>
              <a:t>Cupcakes</a:t>
            </a:r>
          </a:p>
          <a:p>
            <a:pPr lvl="2"/>
            <a:r>
              <a:rPr lang="en-US" dirty="0" smtClean="0"/>
              <a:t>Preheat the oven to 350 degrees F. Line 2 (12-cup) muffin pans with cupcake papers. </a:t>
            </a:r>
          </a:p>
          <a:p>
            <a:pPr lvl="2"/>
            <a:r>
              <a:rPr lang="en-US" dirty="0" smtClean="0"/>
              <a:t>In a medium mixing bowl, sift together the flour, sugar, baking soda, salt, and cocoa powder</a:t>
            </a:r>
          </a:p>
          <a:p>
            <a:pPr lvl="2"/>
            <a:r>
              <a:rPr lang="en-US" dirty="0" smtClean="0"/>
              <a:t>In a large bowl gently beat together the oil, buttermilk, eggs, food coloring, vinegar, and vanilla with a handheld electric mixer.</a:t>
            </a:r>
          </a:p>
          <a:p>
            <a:pPr lvl="2"/>
            <a:r>
              <a:rPr lang="en-US" dirty="0" smtClean="0"/>
              <a:t>Add the sifted dry ingredients to the wet and mix until smooth and thoroughly combined.</a:t>
            </a:r>
          </a:p>
          <a:p>
            <a:pPr lvl="2"/>
            <a:r>
              <a:rPr lang="en-US" dirty="0" smtClean="0"/>
              <a:t>Divide the batter evenly among the cupcake tins about 2/3 filled. </a:t>
            </a:r>
          </a:p>
          <a:p>
            <a:pPr lvl="2"/>
            <a:r>
              <a:rPr lang="en-US" dirty="0" smtClean="0"/>
              <a:t>Bake in oven for about 20 to 22 minutes, turning the pans once, half way through. </a:t>
            </a:r>
          </a:p>
          <a:p>
            <a:pPr lvl="2"/>
            <a:r>
              <a:rPr lang="en-US" dirty="0" smtClean="0"/>
              <a:t>Test the cupcakes with a toothpick for doneness. Remove from oven and cool completely before frosting. </a:t>
            </a:r>
          </a:p>
          <a:p>
            <a:pPr lvl="1"/>
            <a:r>
              <a:rPr lang="en-US" sz="3600" dirty="0"/>
              <a:t>Cream Cheese </a:t>
            </a:r>
            <a:r>
              <a:rPr lang="en-US" sz="3600" dirty="0" smtClean="0"/>
              <a:t>Frosting</a:t>
            </a:r>
          </a:p>
          <a:p>
            <a:pPr lvl="2"/>
            <a:r>
              <a:rPr lang="en-US" dirty="0" smtClean="0"/>
              <a:t>In a large mixing bowl, beat the cream cheese, butter and vanilla together until smooth. </a:t>
            </a:r>
          </a:p>
          <a:p>
            <a:pPr lvl="2"/>
            <a:r>
              <a:rPr lang="en-US" dirty="0" smtClean="0"/>
              <a:t>Add the sugar and on low speed, beat until incorporated. Increase the speed to high and mix until very light and fluffy.</a:t>
            </a:r>
          </a:p>
          <a:p>
            <a:pPr lvl="2"/>
            <a:r>
              <a:rPr lang="en-US" dirty="0" smtClean="0"/>
              <a:t>Garnish with chopped pecans and a fresh raspberry or strawberry. </a:t>
            </a:r>
          </a:p>
          <a:p>
            <a:pPr lvl="2"/>
            <a:r>
              <a:rPr lang="en-US" dirty="0" smtClean="0"/>
              <a:t>Cook's Note: Frost the cupcakes with a butter knife or pipe it on with a big star tip. </a:t>
            </a:r>
          </a:p>
          <a:p>
            <a:pPr lvl="1"/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2699" y="365125"/>
            <a:ext cx="1701957" cy="1325563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629" y="4898855"/>
            <a:ext cx="996529" cy="755555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10473179" y="1566961"/>
            <a:ext cx="1263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outputs</a:t>
            </a: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3271" y="2848048"/>
            <a:ext cx="996529" cy="755555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6495068" y="6435627"/>
            <a:ext cx="553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[Sources: www.foodnetwork.com, office.com]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9" idx="1"/>
          </p:cNvCxnSpPr>
          <p:nvPr/>
        </p:nvCxnSpPr>
        <p:spPr>
          <a:xfrm flipH="1">
            <a:off x="9547502" y="2654985"/>
            <a:ext cx="714606" cy="232897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6" idx="1"/>
          </p:cNvCxnSpPr>
          <p:nvPr/>
        </p:nvCxnSpPr>
        <p:spPr>
          <a:xfrm flipH="1">
            <a:off x="9372800" y="4602311"/>
            <a:ext cx="714606" cy="232897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8" idx="1"/>
          </p:cNvCxnSpPr>
          <p:nvPr/>
        </p:nvCxnSpPr>
        <p:spPr>
          <a:xfrm flipH="1">
            <a:off x="3311308" y="2590168"/>
            <a:ext cx="714606" cy="232897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1" idx="1"/>
          </p:cNvCxnSpPr>
          <p:nvPr/>
        </p:nvCxnSpPr>
        <p:spPr>
          <a:xfrm flipH="1">
            <a:off x="3799622" y="4794045"/>
            <a:ext cx="714606" cy="232897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reeform 24"/>
          <p:cNvSpPr/>
          <p:nvPr/>
        </p:nvSpPr>
        <p:spPr>
          <a:xfrm>
            <a:off x="6495068" y="2099354"/>
            <a:ext cx="4946004" cy="2289766"/>
          </a:xfrm>
          <a:custGeom>
            <a:avLst/>
            <a:gdLst>
              <a:gd name="connsiteX0" fmla="*/ 2419644 w 4421294"/>
              <a:gd name="connsiteY0" fmla="*/ 28135 h 2278966"/>
              <a:gd name="connsiteX1" fmla="*/ 1927274 w 4421294"/>
              <a:gd name="connsiteY1" fmla="*/ 28135 h 2278966"/>
              <a:gd name="connsiteX2" fmla="*/ 1800665 w 4421294"/>
              <a:gd name="connsiteY2" fmla="*/ 42203 h 2278966"/>
              <a:gd name="connsiteX3" fmla="*/ 1730327 w 4421294"/>
              <a:gd name="connsiteY3" fmla="*/ 56271 h 2278966"/>
              <a:gd name="connsiteX4" fmla="*/ 1674056 w 4421294"/>
              <a:gd name="connsiteY4" fmla="*/ 70338 h 2278966"/>
              <a:gd name="connsiteX5" fmla="*/ 1547447 w 4421294"/>
              <a:gd name="connsiteY5" fmla="*/ 84406 h 2278966"/>
              <a:gd name="connsiteX6" fmla="*/ 1097280 w 4421294"/>
              <a:gd name="connsiteY6" fmla="*/ 112541 h 2278966"/>
              <a:gd name="connsiteX7" fmla="*/ 1026942 w 4421294"/>
              <a:gd name="connsiteY7" fmla="*/ 126609 h 2278966"/>
              <a:gd name="connsiteX8" fmla="*/ 829994 w 4421294"/>
              <a:gd name="connsiteY8" fmla="*/ 140677 h 2278966"/>
              <a:gd name="connsiteX9" fmla="*/ 717453 w 4421294"/>
              <a:gd name="connsiteY9" fmla="*/ 168812 h 2278966"/>
              <a:gd name="connsiteX10" fmla="*/ 661182 w 4421294"/>
              <a:gd name="connsiteY10" fmla="*/ 182880 h 2278966"/>
              <a:gd name="connsiteX11" fmla="*/ 534573 w 4421294"/>
              <a:gd name="connsiteY11" fmla="*/ 253218 h 2278966"/>
              <a:gd name="connsiteX12" fmla="*/ 450167 w 4421294"/>
              <a:gd name="connsiteY12" fmla="*/ 309489 h 2278966"/>
              <a:gd name="connsiteX13" fmla="*/ 407964 w 4421294"/>
              <a:gd name="connsiteY13" fmla="*/ 337624 h 2278966"/>
              <a:gd name="connsiteX14" fmla="*/ 323557 w 4421294"/>
              <a:gd name="connsiteY14" fmla="*/ 422031 h 2278966"/>
              <a:gd name="connsiteX15" fmla="*/ 225084 w 4421294"/>
              <a:gd name="connsiteY15" fmla="*/ 520504 h 2278966"/>
              <a:gd name="connsiteX16" fmla="*/ 182880 w 4421294"/>
              <a:gd name="connsiteY16" fmla="*/ 562708 h 2278966"/>
              <a:gd name="connsiteX17" fmla="*/ 168813 w 4421294"/>
              <a:gd name="connsiteY17" fmla="*/ 604911 h 2278966"/>
              <a:gd name="connsiteX18" fmla="*/ 140677 w 4421294"/>
              <a:gd name="connsiteY18" fmla="*/ 633046 h 2278966"/>
              <a:gd name="connsiteX19" fmla="*/ 112542 w 4421294"/>
              <a:gd name="connsiteY19" fmla="*/ 675249 h 2278966"/>
              <a:gd name="connsiteX20" fmla="*/ 98474 w 4421294"/>
              <a:gd name="connsiteY20" fmla="*/ 717452 h 2278966"/>
              <a:gd name="connsiteX21" fmla="*/ 70339 w 4421294"/>
              <a:gd name="connsiteY21" fmla="*/ 759655 h 2278966"/>
              <a:gd name="connsiteX22" fmla="*/ 28136 w 4421294"/>
              <a:gd name="connsiteY22" fmla="*/ 900332 h 2278966"/>
              <a:gd name="connsiteX23" fmla="*/ 14068 w 4421294"/>
              <a:gd name="connsiteY23" fmla="*/ 1055077 h 2278966"/>
              <a:gd name="connsiteX24" fmla="*/ 0 w 4421294"/>
              <a:gd name="connsiteY24" fmla="*/ 1125415 h 2278966"/>
              <a:gd name="connsiteX25" fmla="*/ 14068 w 4421294"/>
              <a:gd name="connsiteY25" fmla="*/ 1280160 h 2278966"/>
              <a:gd name="connsiteX26" fmla="*/ 42204 w 4421294"/>
              <a:gd name="connsiteY26" fmla="*/ 1406769 h 2278966"/>
              <a:gd name="connsiteX27" fmla="*/ 168813 w 4421294"/>
              <a:gd name="connsiteY27" fmla="*/ 1561514 h 2278966"/>
              <a:gd name="connsiteX28" fmla="*/ 211016 w 4421294"/>
              <a:gd name="connsiteY28" fmla="*/ 1603717 h 2278966"/>
              <a:gd name="connsiteX29" fmla="*/ 253219 w 4421294"/>
              <a:gd name="connsiteY29" fmla="*/ 1645920 h 2278966"/>
              <a:gd name="connsiteX30" fmla="*/ 295422 w 4421294"/>
              <a:gd name="connsiteY30" fmla="*/ 1688123 h 2278966"/>
              <a:gd name="connsiteX31" fmla="*/ 407964 w 4421294"/>
              <a:gd name="connsiteY31" fmla="*/ 1772529 h 2278966"/>
              <a:gd name="connsiteX32" fmla="*/ 520505 w 4421294"/>
              <a:gd name="connsiteY32" fmla="*/ 1871003 h 2278966"/>
              <a:gd name="connsiteX33" fmla="*/ 562708 w 4421294"/>
              <a:gd name="connsiteY33" fmla="*/ 1885071 h 2278966"/>
              <a:gd name="connsiteX34" fmla="*/ 647114 w 4421294"/>
              <a:gd name="connsiteY34" fmla="*/ 1927274 h 2278966"/>
              <a:gd name="connsiteX35" fmla="*/ 759656 w 4421294"/>
              <a:gd name="connsiteY35" fmla="*/ 1983544 h 2278966"/>
              <a:gd name="connsiteX36" fmla="*/ 844062 w 4421294"/>
              <a:gd name="connsiteY36" fmla="*/ 2011680 h 2278966"/>
              <a:gd name="connsiteX37" fmla="*/ 914400 w 4421294"/>
              <a:gd name="connsiteY37" fmla="*/ 2053883 h 2278966"/>
              <a:gd name="connsiteX38" fmla="*/ 1012874 w 4421294"/>
              <a:gd name="connsiteY38" fmla="*/ 2082018 h 2278966"/>
              <a:gd name="connsiteX39" fmla="*/ 1195754 w 4421294"/>
              <a:gd name="connsiteY39" fmla="*/ 2166424 h 2278966"/>
              <a:gd name="connsiteX40" fmla="*/ 1294228 w 4421294"/>
              <a:gd name="connsiteY40" fmla="*/ 2180492 h 2278966"/>
              <a:gd name="connsiteX41" fmla="*/ 1378634 w 4421294"/>
              <a:gd name="connsiteY41" fmla="*/ 2208628 h 2278966"/>
              <a:gd name="connsiteX42" fmla="*/ 1533379 w 4421294"/>
              <a:gd name="connsiteY42" fmla="*/ 2236763 h 2278966"/>
              <a:gd name="connsiteX43" fmla="*/ 1589650 w 4421294"/>
              <a:gd name="connsiteY43" fmla="*/ 2250831 h 2278966"/>
              <a:gd name="connsiteX44" fmla="*/ 1688124 w 4421294"/>
              <a:gd name="connsiteY44" fmla="*/ 2264898 h 2278966"/>
              <a:gd name="connsiteX45" fmla="*/ 1772530 w 4421294"/>
              <a:gd name="connsiteY45" fmla="*/ 2278966 h 2278966"/>
              <a:gd name="connsiteX46" fmla="*/ 2236764 w 4421294"/>
              <a:gd name="connsiteY46" fmla="*/ 2264898 h 2278966"/>
              <a:gd name="connsiteX47" fmla="*/ 2391508 w 4421294"/>
              <a:gd name="connsiteY47" fmla="*/ 2236763 h 2278966"/>
              <a:gd name="connsiteX48" fmla="*/ 2715065 w 4421294"/>
              <a:gd name="connsiteY48" fmla="*/ 2208628 h 2278966"/>
              <a:gd name="connsiteX49" fmla="*/ 2799471 w 4421294"/>
              <a:gd name="connsiteY49" fmla="*/ 2194560 h 2278966"/>
              <a:gd name="connsiteX50" fmla="*/ 3038622 w 4421294"/>
              <a:gd name="connsiteY50" fmla="*/ 2152357 h 2278966"/>
              <a:gd name="connsiteX51" fmla="*/ 3362179 w 4421294"/>
              <a:gd name="connsiteY51" fmla="*/ 2124221 h 2278966"/>
              <a:gd name="connsiteX52" fmla="*/ 3446585 w 4421294"/>
              <a:gd name="connsiteY52" fmla="*/ 2110154 h 2278966"/>
              <a:gd name="connsiteX53" fmla="*/ 3502856 w 4421294"/>
              <a:gd name="connsiteY53" fmla="*/ 2096086 h 2278966"/>
              <a:gd name="connsiteX54" fmla="*/ 3587262 w 4421294"/>
              <a:gd name="connsiteY54" fmla="*/ 2082018 h 2278966"/>
              <a:gd name="connsiteX55" fmla="*/ 3643533 w 4421294"/>
              <a:gd name="connsiteY55" fmla="*/ 2067951 h 2278966"/>
              <a:gd name="connsiteX56" fmla="*/ 3770142 w 4421294"/>
              <a:gd name="connsiteY56" fmla="*/ 2053883 h 2278966"/>
              <a:gd name="connsiteX57" fmla="*/ 3967090 w 4421294"/>
              <a:gd name="connsiteY57" fmla="*/ 2011680 h 2278966"/>
              <a:gd name="connsiteX58" fmla="*/ 4023360 w 4421294"/>
              <a:gd name="connsiteY58" fmla="*/ 1983544 h 2278966"/>
              <a:gd name="connsiteX59" fmla="*/ 4051496 w 4421294"/>
              <a:gd name="connsiteY59" fmla="*/ 1955409 h 2278966"/>
              <a:gd name="connsiteX60" fmla="*/ 4149970 w 4421294"/>
              <a:gd name="connsiteY60" fmla="*/ 1871003 h 2278966"/>
              <a:gd name="connsiteX61" fmla="*/ 4192173 w 4421294"/>
              <a:gd name="connsiteY61" fmla="*/ 1828800 h 2278966"/>
              <a:gd name="connsiteX62" fmla="*/ 4220308 w 4421294"/>
              <a:gd name="connsiteY62" fmla="*/ 1800664 h 2278966"/>
              <a:gd name="connsiteX63" fmla="*/ 4248444 w 4421294"/>
              <a:gd name="connsiteY63" fmla="*/ 1758461 h 2278966"/>
              <a:gd name="connsiteX64" fmla="*/ 4290647 w 4421294"/>
              <a:gd name="connsiteY64" fmla="*/ 1645920 h 2278966"/>
              <a:gd name="connsiteX65" fmla="*/ 4318782 w 4421294"/>
              <a:gd name="connsiteY65" fmla="*/ 1589649 h 2278966"/>
              <a:gd name="connsiteX66" fmla="*/ 4360985 w 4421294"/>
              <a:gd name="connsiteY66" fmla="*/ 1448972 h 2278966"/>
              <a:gd name="connsiteX67" fmla="*/ 4375053 w 4421294"/>
              <a:gd name="connsiteY67" fmla="*/ 1406769 h 2278966"/>
              <a:gd name="connsiteX68" fmla="*/ 4403188 w 4421294"/>
              <a:gd name="connsiteY68" fmla="*/ 1364566 h 2278966"/>
              <a:gd name="connsiteX69" fmla="*/ 4389120 w 4421294"/>
              <a:gd name="connsiteY69" fmla="*/ 956603 h 2278966"/>
              <a:gd name="connsiteX70" fmla="*/ 4290647 w 4421294"/>
              <a:gd name="connsiteY70" fmla="*/ 801858 h 2278966"/>
              <a:gd name="connsiteX71" fmla="*/ 4220308 w 4421294"/>
              <a:gd name="connsiteY71" fmla="*/ 703384 h 2278966"/>
              <a:gd name="connsiteX72" fmla="*/ 4192173 w 4421294"/>
              <a:gd name="connsiteY72" fmla="*/ 661181 h 2278966"/>
              <a:gd name="connsiteX73" fmla="*/ 4121834 w 4421294"/>
              <a:gd name="connsiteY73" fmla="*/ 633046 h 2278966"/>
              <a:gd name="connsiteX74" fmla="*/ 4009293 w 4421294"/>
              <a:gd name="connsiteY74" fmla="*/ 562708 h 2278966"/>
              <a:gd name="connsiteX75" fmla="*/ 3924887 w 4421294"/>
              <a:gd name="connsiteY75" fmla="*/ 520504 h 2278966"/>
              <a:gd name="connsiteX76" fmla="*/ 3770142 w 4421294"/>
              <a:gd name="connsiteY76" fmla="*/ 478301 h 2278966"/>
              <a:gd name="connsiteX77" fmla="*/ 3629465 w 4421294"/>
              <a:gd name="connsiteY77" fmla="*/ 407963 h 2278966"/>
              <a:gd name="connsiteX78" fmla="*/ 3559127 w 4421294"/>
              <a:gd name="connsiteY78" fmla="*/ 393895 h 2278966"/>
              <a:gd name="connsiteX79" fmla="*/ 3488788 w 4421294"/>
              <a:gd name="connsiteY79" fmla="*/ 365760 h 2278966"/>
              <a:gd name="connsiteX80" fmla="*/ 3432517 w 4421294"/>
              <a:gd name="connsiteY80" fmla="*/ 351692 h 2278966"/>
              <a:gd name="connsiteX81" fmla="*/ 3362179 w 4421294"/>
              <a:gd name="connsiteY81" fmla="*/ 323557 h 2278966"/>
              <a:gd name="connsiteX82" fmla="*/ 3193367 w 4421294"/>
              <a:gd name="connsiteY82" fmla="*/ 267286 h 2278966"/>
              <a:gd name="connsiteX83" fmla="*/ 3108960 w 4421294"/>
              <a:gd name="connsiteY83" fmla="*/ 239151 h 2278966"/>
              <a:gd name="connsiteX84" fmla="*/ 2897945 w 4421294"/>
              <a:gd name="connsiteY84" fmla="*/ 154744 h 2278966"/>
              <a:gd name="connsiteX85" fmla="*/ 2658794 w 4421294"/>
              <a:gd name="connsiteY85" fmla="*/ 112541 h 2278966"/>
              <a:gd name="connsiteX86" fmla="*/ 2602524 w 4421294"/>
              <a:gd name="connsiteY86" fmla="*/ 84406 h 2278966"/>
              <a:gd name="connsiteX87" fmla="*/ 2447779 w 4421294"/>
              <a:gd name="connsiteY87" fmla="*/ 56271 h 2278966"/>
              <a:gd name="connsiteX88" fmla="*/ 2278967 w 4421294"/>
              <a:gd name="connsiteY88" fmla="*/ 28135 h 2278966"/>
              <a:gd name="connsiteX89" fmla="*/ 2138290 w 4421294"/>
              <a:gd name="connsiteY89" fmla="*/ 0 h 2278966"/>
              <a:gd name="connsiteX90" fmla="*/ 2025748 w 4421294"/>
              <a:gd name="connsiteY90" fmla="*/ 14068 h 2278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4421294" h="2278966">
                <a:moveTo>
                  <a:pt x="2419644" y="28135"/>
                </a:moveTo>
                <a:cubicBezTo>
                  <a:pt x="2216694" y="-12453"/>
                  <a:pt x="2341347" y="6901"/>
                  <a:pt x="1927274" y="28135"/>
                </a:cubicBezTo>
                <a:cubicBezTo>
                  <a:pt x="1884867" y="30310"/>
                  <a:pt x="1842701" y="36198"/>
                  <a:pt x="1800665" y="42203"/>
                </a:cubicBezTo>
                <a:cubicBezTo>
                  <a:pt x="1776995" y="45585"/>
                  <a:pt x="1753668" y="51084"/>
                  <a:pt x="1730327" y="56271"/>
                </a:cubicBezTo>
                <a:cubicBezTo>
                  <a:pt x="1711453" y="60465"/>
                  <a:pt x="1693165" y="67398"/>
                  <a:pt x="1674056" y="70338"/>
                </a:cubicBezTo>
                <a:cubicBezTo>
                  <a:pt x="1632087" y="76795"/>
                  <a:pt x="1589650" y="79717"/>
                  <a:pt x="1547447" y="84406"/>
                </a:cubicBezTo>
                <a:cubicBezTo>
                  <a:pt x="1355724" y="132338"/>
                  <a:pt x="1564807" y="84206"/>
                  <a:pt x="1097280" y="112541"/>
                </a:cubicBezTo>
                <a:cubicBezTo>
                  <a:pt x="1073413" y="113987"/>
                  <a:pt x="1050721" y="124106"/>
                  <a:pt x="1026942" y="126609"/>
                </a:cubicBezTo>
                <a:cubicBezTo>
                  <a:pt x="961487" y="133499"/>
                  <a:pt x="895643" y="135988"/>
                  <a:pt x="829994" y="140677"/>
                </a:cubicBezTo>
                <a:lnTo>
                  <a:pt x="717453" y="168812"/>
                </a:lnTo>
                <a:lnTo>
                  <a:pt x="661182" y="182880"/>
                </a:lnTo>
                <a:cubicBezTo>
                  <a:pt x="523892" y="285847"/>
                  <a:pt x="692182" y="167249"/>
                  <a:pt x="534573" y="253218"/>
                </a:cubicBezTo>
                <a:cubicBezTo>
                  <a:pt x="504887" y="269410"/>
                  <a:pt x="478302" y="290732"/>
                  <a:pt x="450167" y="309489"/>
                </a:cubicBezTo>
                <a:cubicBezTo>
                  <a:pt x="436099" y="318867"/>
                  <a:pt x="419919" y="325669"/>
                  <a:pt x="407964" y="337624"/>
                </a:cubicBezTo>
                <a:lnTo>
                  <a:pt x="323557" y="422031"/>
                </a:lnTo>
                <a:lnTo>
                  <a:pt x="225084" y="520504"/>
                </a:lnTo>
                <a:lnTo>
                  <a:pt x="182880" y="562708"/>
                </a:lnTo>
                <a:cubicBezTo>
                  <a:pt x="178191" y="576776"/>
                  <a:pt x="176442" y="592196"/>
                  <a:pt x="168813" y="604911"/>
                </a:cubicBezTo>
                <a:cubicBezTo>
                  <a:pt x="161989" y="616284"/>
                  <a:pt x="148963" y="622689"/>
                  <a:pt x="140677" y="633046"/>
                </a:cubicBezTo>
                <a:cubicBezTo>
                  <a:pt x="130115" y="646248"/>
                  <a:pt x="120103" y="660127"/>
                  <a:pt x="112542" y="675249"/>
                </a:cubicBezTo>
                <a:cubicBezTo>
                  <a:pt x="105910" y="688512"/>
                  <a:pt x="105106" y="704189"/>
                  <a:pt x="98474" y="717452"/>
                </a:cubicBezTo>
                <a:cubicBezTo>
                  <a:pt x="90913" y="732574"/>
                  <a:pt x="77206" y="744205"/>
                  <a:pt x="70339" y="759655"/>
                </a:cubicBezTo>
                <a:cubicBezTo>
                  <a:pt x="50769" y="803688"/>
                  <a:pt x="39827" y="853567"/>
                  <a:pt x="28136" y="900332"/>
                </a:cubicBezTo>
                <a:cubicBezTo>
                  <a:pt x="23447" y="951914"/>
                  <a:pt x="20492" y="1003683"/>
                  <a:pt x="14068" y="1055077"/>
                </a:cubicBezTo>
                <a:cubicBezTo>
                  <a:pt x="11102" y="1078803"/>
                  <a:pt x="0" y="1101505"/>
                  <a:pt x="0" y="1125415"/>
                </a:cubicBezTo>
                <a:cubicBezTo>
                  <a:pt x="0" y="1177209"/>
                  <a:pt x="7644" y="1228766"/>
                  <a:pt x="14068" y="1280160"/>
                </a:cubicBezTo>
                <a:cubicBezTo>
                  <a:pt x="14808" y="1286080"/>
                  <a:pt x="36180" y="1394721"/>
                  <a:pt x="42204" y="1406769"/>
                </a:cubicBezTo>
                <a:cubicBezTo>
                  <a:pt x="79536" y="1481434"/>
                  <a:pt x="111170" y="1503871"/>
                  <a:pt x="168813" y="1561514"/>
                </a:cubicBezTo>
                <a:lnTo>
                  <a:pt x="211016" y="1603717"/>
                </a:lnTo>
                <a:lnTo>
                  <a:pt x="253219" y="1645920"/>
                </a:lnTo>
                <a:cubicBezTo>
                  <a:pt x="267287" y="1659988"/>
                  <a:pt x="279506" y="1676186"/>
                  <a:pt x="295422" y="1688123"/>
                </a:cubicBezTo>
                <a:cubicBezTo>
                  <a:pt x="332936" y="1716258"/>
                  <a:pt x="374806" y="1739371"/>
                  <a:pt x="407964" y="1772529"/>
                </a:cubicBezTo>
                <a:cubicBezTo>
                  <a:pt x="444845" y="1809410"/>
                  <a:pt x="474707" y="1842379"/>
                  <a:pt x="520505" y="1871003"/>
                </a:cubicBezTo>
                <a:cubicBezTo>
                  <a:pt x="533080" y="1878862"/>
                  <a:pt x="548640" y="1880382"/>
                  <a:pt x="562708" y="1885071"/>
                </a:cubicBezTo>
                <a:cubicBezTo>
                  <a:pt x="618066" y="1940427"/>
                  <a:pt x="558224" y="1890236"/>
                  <a:pt x="647114" y="1927274"/>
                </a:cubicBezTo>
                <a:cubicBezTo>
                  <a:pt x="685830" y="1943405"/>
                  <a:pt x="719867" y="1970281"/>
                  <a:pt x="759656" y="1983544"/>
                </a:cubicBezTo>
                <a:cubicBezTo>
                  <a:pt x="787791" y="1992923"/>
                  <a:pt x="818631" y="1996421"/>
                  <a:pt x="844062" y="2011680"/>
                </a:cubicBezTo>
                <a:cubicBezTo>
                  <a:pt x="867508" y="2025748"/>
                  <a:pt x="889944" y="2041655"/>
                  <a:pt x="914400" y="2053883"/>
                </a:cubicBezTo>
                <a:cubicBezTo>
                  <a:pt x="934583" y="2063975"/>
                  <a:pt x="994842" y="2077510"/>
                  <a:pt x="1012874" y="2082018"/>
                </a:cubicBezTo>
                <a:cubicBezTo>
                  <a:pt x="1071402" y="2121037"/>
                  <a:pt x="1116140" y="2155050"/>
                  <a:pt x="1195754" y="2166424"/>
                </a:cubicBezTo>
                <a:lnTo>
                  <a:pt x="1294228" y="2180492"/>
                </a:lnTo>
                <a:cubicBezTo>
                  <a:pt x="1322363" y="2189871"/>
                  <a:pt x="1349380" y="2203753"/>
                  <a:pt x="1378634" y="2208628"/>
                </a:cubicBezTo>
                <a:cubicBezTo>
                  <a:pt x="1439724" y="2218809"/>
                  <a:pt x="1474387" y="2223653"/>
                  <a:pt x="1533379" y="2236763"/>
                </a:cubicBezTo>
                <a:cubicBezTo>
                  <a:pt x="1552253" y="2240957"/>
                  <a:pt x="1570628" y="2247372"/>
                  <a:pt x="1589650" y="2250831"/>
                </a:cubicBezTo>
                <a:cubicBezTo>
                  <a:pt x="1622273" y="2256762"/>
                  <a:pt x="1655352" y="2259856"/>
                  <a:pt x="1688124" y="2264898"/>
                </a:cubicBezTo>
                <a:cubicBezTo>
                  <a:pt x="1716316" y="2269235"/>
                  <a:pt x="1744395" y="2274277"/>
                  <a:pt x="1772530" y="2278966"/>
                </a:cubicBezTo>
                <a:lnTo>
                  <a:pt x="2236764" y="2264898"/>
                </a:lnTo>
                <a:cubicBezTo>
                  <a:pt x="2369108" y="2258281"/>
                  <a:pt x="2294480" y="2252935"/>
                  <a:pt x="2391508" y="2236763"/>
                </a:cubicBezTo>
                <a:cubicBezTo>
                  <a:pt x="2497965" y="2219020"/>
                  <a:pt x="2608106" y="2215758"/>
                  <a:pt x="2715065" y="2208628"/>
                </a:cubicBezTo>
                <a:lnTo>
                  <a:pt x="2799471" y="2194560"/>
                </a:lnTo>
                <a:cubicBezTo>
                  <a:pt x="2907026" y="2175004"/>
                  <a:pt x="2890895" y="2170823"/>
                  <a:pt x="3038622" y="2152357"/>
                </a:cubicBezTo>
                <a:cubicBezTo>
                  <a:pt x="3221114" y="2129545"/>
                  <a:pt x="3113442" y="2140804"/>
                  <a:pt x="3362179" y="2124221"/>
                </a:cubicBezTo>
                <a:cubicBezTo>
                  <a:pt x="3390314" y="2119532"/>
                  <a:pt x="3418616" y="2115748"/>
                  <a:pt x="3446585" y="2110154"/>
                </a:cubicBezTo>
                <a:cubicBezTo>
                  <a:pt x="3465544" y="2106362"/>
                  <a:pt x="3483897" y="2099878"/>
                  <a:pt x="3502856" y="2096086"/>
                </a:cubicBezTo>
                <a:cubicBezTo>
                  <a:pt x="3530826" y="2090492"/>
                  <a:pt x="3559292" y="2087612"/>
                  <a:pt x="3587262" y="2082018"/>
                </a:cubicBezTo>
                <a:cubicBezTo>
                  <a:pt x="3606221" y="2078226"/>
                  <a:pt x="3624424" y="2070891"/>
                  <a:pt x="3643533" y="2067951"/>
                </a:cubicBezTo>
                <a:cubicBezTo>
                  <a:pt x="3685502" y="2061494"/>
                  <a:pt x="3727939" y="2058572"/>
                  <a:pt x="3770142" y="2053883"/>
                </a:cubicBezTo>
                <a:cubicBezTo>
                  <a:pt x="3910356" y="2018830"/>
                  <a:pt x="3844542" y="2032105"/>
                  <a:pt x="3967090" y="2011680"/>
                </a:cubicBezTo>
                <a:cubicBezTo>
                  <a:pt x="3985847" y="2002301"/>
                  <a:pt x="4005911" y="1995177"/>
                  <a:pt x="4023360" y="1983544"/>
                </a:cubicBezTo>
                <a:cubicBezTo>
                  <a:pt x="4034396" y="1976187"/>
                  <a:pt x="4041139" y="1963694"/>
                  <a:pt x="4051496" y="1955409"/>
                </a:cubicBezTo>
                <a:cubicBezTo>
                  <a:pt x="4158613" y="1869717"/>
                  <a:pt x="4014526" y="2006447"/>
                  <a:pt x="4149970" y="1871003"/>
                </a:cubicBezTo>
                <a:lnTo>
                  <a:pt x="4192173" y="1828800"/>
                </a:lnTo>
                <a:cubicBezTo>
                  <a:pt x="4201551" y="1819421"/>
                  <a:pt x="4212951" y="1811700"/>
                  <a:pt x="4220308" y="1800664"/>
                </a:cubicBezTo>
                <a:cubicBezTo>
                  <a:pt x="4229687" y="1786596"/>
                  <a:pt x="4240056" y="1773141"/>
                  <a:pt x="4248444" y="1758461"/>
                </a:cubicBezTo>
                <a:cubicBezTo>
                  <a:pt x="4305409" y="1658773"/>
                  <a:pt x="4252884" y="1746622"/>
                  <a:pt x="4290647" y="1645920"/>
                </a:cubicBezTo>
                <a:cubicBezTo>
                  <a:pt x="4298010" y="1626284"/>
                  <a:pt x="4309404" y="1608406"/>
                  <a:pt x="4318782" y="1589649"/>
                </a:cubicBezTo>
                <a:cubicBezTo>
                  <a:pt x="4340306" y="1482034"/>
                  <a:pt x="4321327" y="1554728"/>
                  <a:pt x="4360985" y="1448972"/>
                </a:cubicBezTo>
                <a:cubicBezTo>
                  <a:pt x="4366192" y="1435087"/>
                  <a:pt x="4368421" y="1420032"/>
                  <a:pt x="4375053" y="1406769"/>
                </a:cubicBezTo>
                <a:cubicBezTo>
                  <a:pt x="4382614" y="1391647"/>
                  <a:pt x="4393810" y="1378634"/>
                  <a:pt x="4403188" y="1364566"/>
                </a:cubicBezTo>
                <a:cubicBezTo>
                  <a:pt x="4428825" y="1185109"/>
                  <a:pt x="4429882" y="1231747"/>
                  <a:pt x="4389120" y="956603"/>
                </a:cubicBezTo>
                <a:cubicBezTo>
                  <a:pt x="4378154" y="882585"/>
                  <a:pt x="4332524" y="861681"/>
                  <a:pt x="4290647" y="801858"/>
                </a:cubicBezTo>
                <a:cubicBezTo>
                  <a:pt x="4108419" y="541535"/>
                  <a:pt x="4415085" y="937120"/>
                  <a:pt x="4220308" y="703384"/>
                </a:cubicBezTo>
                <a:cubicBezTo>
                  <a:pt x="4209484" y="690395"/>
                  <a:pt x="4205931" y="671008"/>
                  <a:pt x="4192173" y="661181"/>
                </a:cubicBezTo>
                <a:cubicBezTo>
                  <a:pt x="4171624" y="646503"/>
                  <a:pt x="4144420" y="644339"/>
                  <a:pt x="4121834" y="633046"/>
                </a:cubicBezTo>
                <a:cubicBezTo>
                  <a:pt x="3979659" y="561959"/>
                  <a:pt x="4109702" y="618491"/>
                  <a:pt x="4009293" y="562708"/>
                </a:cubicBezTo>
                <a:cubicBezTo>
                  <a:pt x="3981795" y="547431"/>
                  <a:pt x="3954450" y="531254"/>
                  <a:pt x="3924887" y="520504"/>
                </a:cubicBezTo>
                <a:cubicBezTo>
                  <a:pt x="3761616" y="461133"/>
                  <a:pt x="3956428" y="562978"/>
                  <a:pt x="3770142" y="478301"/>
                </a:cubicBezTo>
                <a:cubicBezTo>
                  <a:pt x="3658634" y="427615"/>
                  <a:pt x="3743215" y="442088"/>
                  <a:pt x="3629465" y="407963"/>
                </a:cubicBezTo>
                <a:cubicBezTo>
                  <a:pt x="3606563" y="401092"/>
                  <a:pt x="3582029" y="400766"/>
                  <a:pt x="3559127" y="393895"/>
                </a:cubicBezTo>
                <a:cubicBezTo>
                  <a:pt x="3534940" y="386639"/>
                  <a:pt x="3512745" y="373745"/>
                  <a:pt x="3488788" y="365760"/>
                </a:cubicBezTo>
                <a:cubicBezTo>
                  <a:pt x="3470446" y="359646"/>
                  <a:pt x="3450859" y="357806"/>
                  <a:pt x="3432517" y="351692"/>
                </a:cubicBezTo>
                <a:cubicBezTo>
                  <a:pt x="3408561" y="343707"/>
                  <a:pt x="3385991" y="331961"/>
                  <a:pt x="3362179" y="323557"/>
                </a:cubicBezTo>
                <a:cubicBezTo>
                  <a:pt x="3306246" y="303816"/>
                  <a:pt x="3249638" y="286043"/>
                  <a:pt x="3193367" y="267286"/>
                </a:cubicBezTo>
                <a:cubicBezTo>
                  <a:pt x="3165231" y="257907"/>
                  <a:pt x="3135486" y="252414"/>
                  <a:pt x="3108960" y="239151"/>
                </a:cubicBezTo>
                <a:cubicBezTo>
                  <a:pt x="3005839" y="187591"/>
                  <a:pt x="3024592" y="191993"/>
                  <a:pt x="2897945" y="154744"/>
                </a:cubicBezTo>
                <a:cubicBezTo>
                  <a:pt x="2781274" y="120429"/>
                  <a:pt x="2783132" y="126357"/>
                  <a:pt x="2658794" y="112541"/>
                </a:cubicBezTo>
                <a:cubicBezTo>
                  <a:pt x="2640037" y="103163"/>
                  <a:pt x="2622159" y="91769"/>
                  <a:pt x="2602524" y="84406"/>
                </a:cubicBezTo>
                <a:cubicBezTo>
                  <a:pt x="2560250" y="68553"/>
                  <a:pt x="2486221" y="62341"/>
                  <a:pt x="2447779" y="56271"/>
                </a:cubicBezTo>
                <a:lnTo>
                  <a:pt x="2278967" y="28135"/>
                </a:lnTo>
                <a:cubicBezTo>
                  <a:pt x="2175478" y="10887"/>
                  <a:pt x="2222240" y="20988"/>
                  <a:pt x="2138290" y="0"/>
                </a:cubicBezTo>
                <a:lnTo>
                  <a:pt x="2025748" y="14068"/>
                </a:lnTo>
              </a:path>
            </a:pathLst>
          </a:cu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4"/>
          <p:cNvSpPr/>
          <p:nvPr/>
        </p:nvSpPr>
        <p:spPr>
          <a:xfrm>
            <a:off x="6377355" y="4275438"/>
            <a:ext cx="4779343" cy="2086191"/>
          </a:xfrm>
          <a:custGeom>
            <a:avLst/>
            <a:gdLst>
              <a:gd name="connsiteX0" fmla="*/ 1012873 w 4094716"/>
              <a:gd name="connsiteY0" fmla="*/ 98474 h 1899138"/>
              <a:gd name="connsiteX1" fmla="*/ 633046 w 4094716"/>
              <a:gd name="connsiteY1" fmla="*/ 126609 h 1899138"/>
              <a:gd name="connsiteX2" fmla="*/ 590843 w 4094716"/>
              <a:gd name="connsiteY2" fmla="*/ 140677 h 1899138"/>
              <a:gd name="connsiteX3" fmla="*/ 464233 w 4094716"/>
              <a:gd name="connsiteY3" fmla="*/ 168812 h 1899138"/>
              <a:gd name="connsiteX4" fmla="*/ 422030 w 4094716"/>
              <a:gd name="connsiteY4" fmla="*/ 182880 h 1899138"/>
              <a:gd name="connsiteX5" fmla="*/ 379827 w 4094716"/>
              <a:gd name="connsiteY5" fmla="*/ 211015 h 1899138"/>
              <a:gd name="connsiteX6" fmla="*/ 337624 w 4094716"/>
              <a:gd name="connsiteY6" fmla="*/ 225083 h 1899138"/>
              <a:gd name="connsiteX7" fmla="*/ 267286 w 4094716"/>
              <a:gd name="connsiteY7" fmla="*/ 281354 h 1899138"/>
              <a:gd name="connsiteX8" fmla="*/ 211015 w 4094716"/>
              <a:gd name="connsiteY8" fmla="*/ 309489 h 1899138"/>
              <a:gd name="connsiteX9" fmla="*/ 154744 w 4094716"/>
              <a:gd name="connsiteY9" fmla="*/ 365760 h 1899138"/>
              <a:gd name="connsiteX10" fmla="*/ 112541 w 4094716"/>
              <a:gd name="connsiteY10" fmla="*/ 407963 h 1899138"/>
              <a:gd name="connsiteX11" fmla="*/ 56270 w 4094716"/>
              <a:gd name="connsiteY11" fmla="*/ 492369 h 1899138"/>
              <a:gd name="connsiteX12" fmla="*/ 28135 w 4094716"/>
              <a:gd name="connsiteY12" fmla="*/ 576775 h 1899138"/>
              <a:gd name="connsiteX13" fmla="*/ 14067 w 4094716"/>
              <a:gd name="connsiteY13" fmla="*/ 618978 h 1899138"/>
              <a:gd name="connsiteX14" fmla="*/ 0 w 4094716"/>
              <a:gd name="connsiteY14" fmla="*/ 675249 h 1899138"/>
              <a:gd name="connsiteX15" fmla="*/ 42203 w 4094716"/>
              <a:gd name="connsiteY15" fmla="*/ 1012874 h 1899138"/>
              <a:gd name="connsiteX16" fmla="*/ 98473 w 4094716"/>
              <a:gd name="connsiteY16" fmla="*/ 1111348 h 1899138"/>
              <a:gd name="connsiteX17" fmla="*/ 112541 w 4094716"/>
              <a:gd name="connsiteY17" fmla="*/ 1153551 h 1899138"/>
              <a:gd name="connsiteX18" fmla="*/ 154744 w 4094716"/>
              <a:gd name="connsiteY18" fmla="*/ 1209821 h 1899138"/>
              <a:gd name="connsiteX19" fmla="*/ 182880 w 4094716"/>
              <a:gd name="connsiteY19" fmla="*/ 1252025 h 1899138"/>
              <a:gd name="connsiteX20" fmla="*/ 225083 w 4094716"/>
              <a:gd name="connsiteY20" fmla="*/ 1280160 h 1899138"/>
              <a:gd name="connsiteX21" fmla="*/ 281353 w 4094716"/>
              <a:gd name="connsiteY21" fmla="*/ 1322363 h 1899138"/>
              <a:gd name="connsiteX22" fmla="*/ 365760 w 4094716"/>
              <a:gd name="connsiteY22" fmla="*/ 1378634 h 1899138"/>
              <a:gd name="connsiteX23" fmla="*/ 548640 w 4094716"/>
              <a:gd name="connsiteY23" fmla="*/ 1491175 h 1899138"/>
              <a:gd name="connsiteX24" fmla="*/ 604910 w 4094716"/>
              <a:gd name="connsiteY24" fmla="*/ 1505243 h 1899138"/>
              <a:gd name="connsiteX25" fmla="*/ 689316 w 4094716"/>
              <a:gd name="connsiteY25" fmla="*/ 1547446 h 1899138"/>
              <a:gd name="connsiteX26" fmla="*/ 914400 w 4094716"/>
              <a:gd name="connsiteY26" fmla="*/ 1617785 h 1899138"/>
              <a:gd name="connsiteX27" fmla="*/ 956603 w 4094716"/>
              <a:gd name="connsiteY27" fmla="*/ 1631852 h 1899138"/>
              <a:gd name="connsiteX28" fmla="*/ 1012873 w 4094716"/>
              <a:gd name="connsiteY28" fmla="*/ 1645920 h 1899138"/>
              <a:gd name="connsiteX29" fmla="*/ 1055076 w 4094716"/>
              <a:gd name="connsiteY29" fmla="*/ 1659988 h 1899138"/>
              <a:gd name="connsiteX30" fmla="*/ 1139483 w 4094716"/>
              <a:gd name="connsiteY30" fmla="*/ 1674055 h 1899138"/>
              <a:gd name="connsiteX31" fmla="*/ 1322363 w 4094716"/>
              <a:gd name="connsiteY31" fmla="*/ 1716258 h 1899138"/>
              <a:gd name="connsiteX32" fmla="*/ 1364566 w 4094716"/>
              <a:gd name="connsiteY32" fmla="*/ 1730326 h 1899138"/>
              <a:gd name="connsiteX33" fmla="*/ 1406769 w 4094716"/>
              <a:gd name="connsiteY33" fmla="*/ 1758461 h 1899138"/>
              <a:gd name="connsiteX34" fmla="*/ 1519310 w 4094716"/>
              <a:gd name="connsiteY34" fmla="*/ 1772529 h 1899138"/>
              <a:gd name="connsiteX35" fmla="*/ 1603716 w 4094716"/>
              <a:gd name="connsiteY35" fmla="*/ 1800665 h 1899138"/>
              <a:gd name="connsiteX36" fmla="*/ 1772529 w 4094716"/>
              <a:gd name="connsiteY36" fmla="*/ 1828800 h 1899138"/>
              <a:gd name="connsiteX37" fmla="*/ 1856935 w 4094716"/>
              <a:gd name="connsiteY37" fmla="*/ 1842868 h 1899138"/>
              <a:gd name="connsiteX38" fmla="*/ 1913206 w 4094716"/>
              <a:gd name="connsiteY38" fmla="*/ 1856935 h 1899138"/>
              <a:gd name="connsiteX39" fmla="*/ 2039815 w 4094716"/>
              <a:gd name="connsiteY39" fmla="*/ 1871003 h 1899138"/>
              <a:gd name="connsiteX40" fmla="*/ 2236763 w 4094716"/>
              <a:gd name="connsiteY40" fmla="*/ 1899138 h 1899138"/>
              <a:gd name="connsiteX41" fmla="*/ 3024553 w 4094716"/>
              <a:gd name="connsiteY41" fmla="*/ 1885071 h 1899138"/>
              <a:gd name="connsiteX42" fmla="*/ 3137095 w 4094716"/>
              <a:gd name="connsiteY42" fmla="*/ 1871003 h 1899138"/>
              <a:gd name="connsiteX43" fmla="*/ 3263704 w 4094716"/>
              <a:gd name="connsiteY43" fmla="*/ 1856935 h 1899138"/>
              <a:gd name="connsiteX44" fmla="*/ 3305907 w 4094716"/>
              <a:gd name="connsiteY44" fmla="*/ 1842868 h 1899138"/>
              <a:gd name="connsiteX45" fmla="*/ 3376246 w 4094716"/>
              <a:gd name="connsiteY45" fmla="*/ 1828800 h 1899138"/>
              <a:gd name="connsiteX46" fmla="*/ 3460652 w 4094716"/>
              <a:gd name="connsiteY46" fmla="*/ 1800665 h 1899138"/>
              <a:gd name="connsiteX47" fmla="*/ 3502855 w 4094716"/>
              <a:gd name="connsiteY47" fmla="*/ 1772529 h 1899138"/>
              <a:gd name="connsiteX48" fmla="*/ 3615396 w 4094716"/>
              <a:gd name="connsiteY48" fmla="*/ 1716258 h 1899138"/>
              <a:gd name="connsiteX49" fmla="*/ 3699803 w 4094716"/>
              <a:gd name="connsiteY49" fmla="*/ 1674055 h 1899138"/>
              <a:gd name="connsiteX50" fmla="*/ 3742006 w 4094716"/>
              <a:gd name="connsiteY50" fmla="*/ 1631852 h 1899138"/>
              <a:gd name="connsiteX51" fmla="*/ 3812344 w 4094716"/>
              <a:gd name="connsiteY51" fmla="*/ 1575581 h 1899138"/>
              <a:gd name="connsiteX52" fmla="*/ 3868615 w 4094716"/>
              <a:gd name="connsiteY52" fmla="*/ 1491175 h 1899138"/>
              <a:gd name="connsiteX53" fmla="*/ 3924886 w 4094716"/>
              <a:gd name="connsiteY53" fmla="*/ 1420837 h 1899138"/>
              <a:gd name="connsiteX54" fmla="*/ 3967089 w 4094716"/>
              <a:gd name="connsiteY54" fmla="*/ 1322363 h 1899138"/>
              <a:gd name="connsiteX55" fmla="*/ 3981156 w 4094716"/>
              <a:gd name="connsiteY55" fmla="*/ 1280160 h 1899138"/>
              <a:gd name="connsiteX56" fmla="*/ 4037427 w 4094716"/>
              <a:gd name="connsiteY56" fmla="*/ 1195754 h 1899138"/>
              <a:gd name="connsiteX57" fmla="*/ 4065563 w 4094716"/>
              <a:gd name="connsiteY57" fmla="*/ 1139483 h 1899138"/>
              <a:gd name="connsiteX58" fmla="*/ 4093698 w 4094716"/>
              <a:gd name="connsiteY58" fmla="*/ 1026941 h 1899138"/>
              <a:gd name="connsiteX59" fmla="*/ 4065563 w 4094716"/>
              <a:gd name="connsiteY59" fmla="*/ 872197 h 1899138"/>
              <a:gd name="connsiteX60" fmla="*/ 4037427 w 4094716"/>
              <a:gd name="connsiteY60" fmla="*/ 844061 h 1899138"/>
              <a:gd name="connsiteX61" fmla="*/ 3995224 w 4094716"/>
              <a:gd name="connsiteY61" fmla="*/ 773723 h 1899138"/>
              <a:gd name="connsiteX62" fmla="*/ 3967089 w 4094716"/>
              <a:gd name="connsiteY62" fmla="*/ 717452 h 1899138"/>
              <a:gd name="connsiteX63" fmla="*/ 3938953 w 4094716"/>
              <a:gd name="connsiteY63" fmla="*/ 689317 h 1899138"/>
              <a:gd name="connsiteX64" fmla="*/ 3910818 w 4094716"/>
              <a:gd name="connsiteY64" fmla="*/ 633046 h 1899138"/>
              <a:gd name="connsiteX65" fmla="*/ 3868615 w 4094716"/>
              <a:gd name="connsiteY65" fmla="*/ 604911 h 1899138"/>
              <a:gd name="connsiteX66" fmla="*/ 3770141 w 4094716"/>
              <a:gd name="connsiteY66" fmla="*/ 506437 h 1899138"/>
              <a:gd name="connsiteX67" fmla="*/ 3657600 w 4094716"/>
              <a:gd name="connsiteY67" fmla="*/ 422031 h 1899138"/>
              <a:gd name="connsiteX68" fmla="*/ 3601329 w 4094716"/>
              <a:gd name="connsiteY68" fmla="*/ 379828 h 1899138"/>
              <a:gd name="connsiteX69" fmla="*/ 3530990 w 4094716"/>
              <a:gd name="connsiteY69" fmla="*/ 351692 h 1899138"/>
              <a:gd name="connsiteX70" fmla="*/ 3488787 w 4094716"/>
              <a:gd name="connsiteY70" fmla="*/ 323557 h 1899138"/>
              <a:gd name="connsiteX71" fmla="*/ 3404381 w 4094716"/>
              <a:gd name="connsiteY71" fmla="*/ 295421 h 1899138"/>
              <a:gd name="connsiteX72" fmla="*/ 3362178 w 4094716"/>
              <a:gd name="connsiteY72" fmla="*/ 281354 h 1899138"/>
              <a:gd name="connsiteX73" fmla="*/ 3305907 w 4094716"/>
              <a:gd name="connsiteY73" fmla="*/ 253218 h 1899138"/>
              <a:gd name="connsiteX74" fmla="*/ 3249636 w 4094716"/>
              <a:gd name="connsiteY74" fmla="*/ 239151 h 1899138"/>
              <a:gd name="connsiteX75" fmla="*/ 3108960 w 4094716"/>
              <a:gd name="connsiteY75" fmla="*/ 211015 h 1899138"/>
              <a:gd name="connsiteX76" fmla="*/ 2883876 w 4094716"/>
              <a:gd name="connsiteY76" fmla="*/ 182880 h 1899138"/>
              <a:gd name="connsiteX77" fmla="*/ 2799470 w 4094716"/>
              <a:gd name="connsiteY77" fmla="*/ 154745 h 1899138"/>
              <a:gd name="connsiteX78" fmla="*/ 2757267 w 4094716"/>
              <a:gd name="connsiteY78" fmla="*/ 140677 h 1899138"/>
              <a:gd name="connsiteX79" fmla="*/ 2602523 w 4094716"/>
              <a:gd name="connsiteY79" fmla="*/ 112541 h 1899138"/>
              <a:gd name="connsiteX80" fmla="*/ 2518116 w 4094716"/>
              <a:gd name="connsiteY80" fmla="*/ 84406 h 1899138"/>
              <a:gd name="connsiteX81" fmla="*/ 2250830 w 4094716"/>
              <a:gd name="connsiteY81" fmla="*/ 56271 h 1899138"/>
              <a:gd name="connsiteX82" fmla="*/ 2180492 w 4094716"/>
              <a:gd name="connsiteY82" fmla="*/ 42203 h 1899138"/>
              <a:gd name="connsiteX83" fmla="*/ 2067950 w 4094716"/>
              <a:gd name="connsiteY83" fmla="*/ 28135 h 1899138"/>
              <a:gd name="connsiteX84" fmla="*/ 2011680 w 4094716"/>
              <a:gd name="connsiteY84" fmla="*/ 14068 h 1899138"/>
              <a:gd name="connsiteX85" fmla="*/ 1856935 w 4094716"/>
              <a:gd name="connsiteY85" fmla="*/ 0 h 1899138"/>
              <a:gd name="connsiteX86" fmla="*/ 1631852 w 4094716"/>
              <a:gd name="connsiteY86" fmla="*/ 14068 h 1899138"/>
              <a:gd name="connsiteX87" fmla="*/ 1533378 w 4094716"/>
              <a:gd name="connsiteY87" fmla="*/ 56271 h 1899138"/>
              <a:gd name="connsiteX88" fmla="*/ 1463040 w 4094716"/>
              <a:gd name="connsiteY88" fmla="*/ 70338 h 1899138"/>
              <a:gd name="connsiteX89" fmla="*/ 1364566 w 4094716"/>
              <a:gd name="connsiteY89" fmla="*/ 112541 h 1899138"/>
              <a:gd name="connsiteX90" fmla="*/ 1280160 w 4094716"/>
              <a:gd name="connsiteY90" fmla="*/ 126609 h 1899138"/>
              <a:gd name="connsiteX91" fmla="*/ 1083212 w 4094716"/>
              <a:gd name="connsiteY91" fmla="*/ 168812 h 1899138"/>
              <a:gd name="connsiteX92" fmla="*/ 1041009 w 4094716"/>
              <a:gd name="connsiteY92" fmla="*/ 168812 h 189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4094716" h="1899138">
                <a:moveTo>
                  <a:pt x="1012873" y="98474"/>
                </a:moveTo>
                <a:cubicBezTo>
                  <a:pt x="888722" y="104386"/>
                  <a:pt x="756899" y="99085"/>
                  <a:pt x="633046" y="126609"/>
                </a:cubicBezTo>
                <a:cubicBezTo>
                  <a:pt x="618570" y="129826"/>
                  <a:pt x="605229" y="137080"/>
                  <a:pt x="590843" y="140677"/>
                </a:cubicBezTo>
                <a:cubicBezTo>
                  <a:pt x="474821" y="169683"/>
                  <a:pt x="565310" y="139933"/>
                  <a:pt x="464233" y="168812"/>
                </a:cubicBezTo>
                <a:cubicBezTo>
                  <a:pt x="449975" y="172886"/>
                  <a:pt x="435293" y="176248"/>
                  <a:pt x="422030" y="182880"/>
                </a:cubicBezTo>
                <a:cubicBezTo>
                  <a:pt x="406908" y="190441"/>
                  <a:pt x="394949" y="203454"/>
                  <a:pt x="379827" y="211015"/>
                </a:cubicBezTo>
                <a:cubicBezTo>
                  <a:pt x="366564" y="217647"/>
                  <a:pt x="350887" y="218451"/>
                  <a:pt x="337624" y="225083"/>
                </a:cubicBezTo>
                <a:cubicBezTo>
                  <a:pt x="235404" y="276193"/>
                  <a:pt x="345800" y="229011"/>
                  <a:pt x="267286" y="281354"/>
                </a:cubicBezTo>
                <a:cubicBezTo>
                  <a:pt x="249837" y="292987"/>
                  <a:pt x="229772" y="300111"/>
                  <a:pt x="211015" y="309489"/>
                </a:cubicBezTo>
                <a:lnTo>
                  <a:pt x="154744" y="365760"/>
                </a:lnTo>
                <a:cubicBezTo>
                  <a:pt x="140676" y="379828"/>
                  <a:pt x="123577" y="391410"/>
                  <a:pt x="112541" y="407963"/>
                </a:cubicBezTo>
                <a:lnTo>
                  <a:pt x="56270" y="492369"/>
                </a:lnTo>
                <a:lnTo>
                  <a:pt x="28135" y="576775"/>
                </a:lnTo>
                <a:cubicBezTo>
                  <a:pt x="23446" y="590843"/>
                  <a:pt x="17663" y="604592"/>
                  <a:pt x="14067" y="618978"/>
                </a:cubicBezTo>
                <a:lnTo>
                  <a:pt x="0" y="675249"/>
                </a:lnTo>
                <a:cubicBezTo>
                  <a:pt x="938" y="690263"/>
                  <a:pt x="3828" y="955311"/>
                  <a:pt x="42203" y="1012874"/>
                </a:cubicBezTo>
                <a:cubicBezTo>
                  <a:pt x="70460" y="1055260"/>
                  <a:pt x="77054" y="1061371"/>
                  <a:pt x="98473" y="1111348"/>
                </a:cubicBezTo>
                <a:cubicBezTo>
                  <a:pt x="104314" y="1124978"/>
                  <a:pt x="105184" y="1140676"/>
                  <a:pt x="112541" y="1153551"/>
                </a:cubicBezTo>
                <a:cubicBezTo>
                  <a:pt x="124174" y="1173908"/>
                  <a:pt x="141116" y="1190742"/>
                  <a:pt x="154744" y="1209821"/>
                </a:cubicBezTo>
                <a:cubicBezTo>
                  <a:pt x="164571" y="1223579"/>
                  <a:pt x="170924" y="1240069"/>
                  <a:pt x="182880" y="1252025"/>
                </a:cubicBezTo>
                <a:cubicBezTo>
                  <a:pt x="194835" y="1263980"/>
                  <a:pt x="211325" y="1270333"/>
                  <a:pt x="225083" y="1280160"/>
                </a:cubicBezTo>
                <a:cubicBezTo>
                  <a:pt x="244162" y="1293788"/>
                  <a:pt x="262145" y="1308918"/>
                  <a:pt x="281353" y="1322363"/>
                </a:cubicBezTo>
                <a:cubicBezTo>
                  <a:pt x="309055" y="1341755"/>
                  <a:pt x="338708" y="1358345"/>
                  <a:pt x="365760" y="1378634"/>
                </a:cubicBezTo>
                <a:cubicBezTo>
                  <a:pt x="464673" y="1452819"/>
                  <a:pt x="452981" y="1459289"/>
                  <a:pt x="548640" y="1491175"/>
                </a:cubicBezTo>
                <a:cubicBezTo>
                  <a:pt x="566982" y="1497289"/>
                  <a:pt x="586959" y="1498062"/>
                  <a:pt x="604910" y="1505243"/>
                </a:cubicBezTo>
                <a:cubicBezTo>
                  <a:pt x="634116" y="1516926"/>
                  <a:pt x="660110" y="1535763"/>
                  <a:pt x="689316" y="1547446"/>
                </a:cubicBezTo>
                <a:cubicBezTo>
                  <a:pt x="768595" y="1579158"/>
                  <a:pt x="834325" y="1593763"/>
                  <a:pt x="914400" y="1617785"/>
                </a:cubicBezTo>
                <a:cubicBezTo>
                  <a:pt x="928603" y="1622046"/>
                  <a:pt x="942345" y="1627778"/>
                  <a:pt x="956603" y="1631852"/>
                </a:cubicBezTo>
                <a:cubicBezTo>
                  <a:pt x="975193" y="1637163"/>
                  <a:pt x="994283" y="1640608"/>
                  <a:pt x="1012873" y="1645920"/>
                </a:cubicBezTo>
                <a:cubicBezTo>
                  <a:pt x="1027131" y="1649994"/>
                  <a:pt x="1040600" y="1656771"/>
                  <a:pt x="1055076" y="1659988"/>
                </a:cubicBezTo>
                <a:cubicBezTo>
                  <a:pt x="1082921" y="1666176"/>
                  <a:pt x="1111347" y="1669366"/>
                  <a:pt x="1139483" y="1674055"/>
                </a:cubicBezTo>
                <a:cubicBezTo>
                  <a:pt x="1255345" y="1712677"/>
                  <a:pt x="1194530" y="1697997"/>
                  <a:pt x="1322363" y="1716258"/>
                </a:cubicBezTo>
                <a:cubicBezTo>
                  <a:pt x="1336431" y="1720947"/>
                  <a:pt x="1351303" y="1723694"/>
                  <a:pt x="1364566" y="1730326"/>
                </a:cubicBezTo>
                <a:cubicBezTo>
                  <a:pt x="1379688" y="1737887"/>
                  <a:pt x="1390458" y="1754012"/>
                  <a:pt x="1406769" y="1758461"/>
                </a:cubicBezTo>
                <a:cubicBezTo>
                  <a:pt x="1443242" y="1768408"/>
                  <a:pt x="1481796" y="1767840"/>
                  <a:pt x="1519310" y="1772529"/>
                </a:cubicBezTo>
                <a:cubicBezTo>
                  <a:pt x="1547445" y="1781908"/>
                  <a:pt x="1574635" y="1794849"/>
                  <a:pt x="1603716" y="1800665"/>
                </a:cubicBezTo>
                <a:cubicBezTo>
                  <a:pt x="1727548" y="1825430"/>
                  <a:pt x="1621292" y="1805532"/>
                  <a:pt x="1772529" y="1828800"/>
                </a:cubicBezTo>
                <a:cubicBezTo>
                  <a:pt x="1800721" y="1833137"/>
                  <a:pt x="1828965" y="1837274"/>
                  <a:pt x="1856935" y="1842868"/>
                </a:cubicBezTo>
                <a:cubicBezTo>
                  <a:pt x="1875894" y="1846660"/>
                  <a:pt x="1894097" y="1853995"/>
                  <a:pt x="1913206" y="1856935"/>
                </a:cubicBezTo>
                <a:cubicBezTo>
                  <a:pt x="1955175" y="1863392"/>
                  <a:pt x="1997612" y="1866314"/>
                  <a:pt x="2039815" y="1871003"/>
                </a:cubicBezTo>
                <a:cubicBezTo>
                  <a:pt x="2115564" y="1889941"/>
                  <a:pt x="2140809" y="1899138"/>
                  <a:pt x="2236763" y="1899138"/>
                </a:cubicBezTo>
                <a:cubicBezTo>
                  <a:pt x="2499402" y="1899138"/>
                  <a:pt x="2761956" y="1889760"/>
                  <a:pt x="3024553" y="1885071"/>
                </a:cubicBezTo>
                <a:lnTo>
                  <a:pt x="3137095" y="1871003"/>
                </a:lnTo>
                <a:cubicBezTo>
                  <a:pt x="3179267" y="1866041"/>
                  <a:pt x="3221819" y="1863916"/>
                  <a:pt x="3263704" y="1856935"/>
                </a:cubicBezTo>
                <a:cubicBezTo>
                  <a:pt x="3278331" y="1854497"/>
                  <a:pt x="3291521" y="1846464"/>
                  <a:pt x="3305907" y="1842868"/>
                </a:cubicBezTo>
                <a:cubicBezTo>
                  <a:pt x="3329104" y="1837069"/>
                  <a:pt x="3353178" y="1835091"/>
                  <a:pt x="3376246" y="1828800"/>
                </a:cubicBezTo>
                <a:cubicBezTo>
                  <a:pt x="3404858" y="1820997"/>
                  <a:pt x="3460652" y="1800665"/>
                  <a:pt x="3460652" y="1800665"/>
                </a:cubicBezTo>
                <a:cubicBezTo>
                  <a:pt x="3474720" y="1791286"/>
                  <a:pt x="3488012" y="1780625"/>
                  <a:pt x="3502855" y="1772529"/>
                </a:cubicBezTo>
                <a:cubicBezTo>
                  <a:pt x="3539675" y="1752445"/>
                  <a:pt x="3585738" y="1745915"/>
                  <a:pt x="3615396" y="1716258"/>
                </a:cubicBezTo>
                <a:cubicBezTo>
                  <a:pt x="3657204" y="1674452"/>
                  <a:pt x="3630665" y="1691340"/>
                  <a:pt x="3699803" y="1674055"/>
                </a:cubicBezTo>
                <a:cubicBezTo>
                  <a:pt x="3713871" y="1659987"/>
                  <a:pt x="3726722" y="1644588"/>
                  <a:pt x="3742006" y="1631852"/>
                </a:cubicBezTo>
                <a:cubicBezTo>
                  <a:pt x="3778925" y="1601086"/>
                  <a:pt x="3785056" y="1611965"/>
                  <a:pt x="3812344" y="1575581"/>
                </a:cubicBezTo>
                <a:cubicBezTo>
                  <a:pt x="3832633" y="1548529"/>
                  <a:pt x="3847491" y="1517580"/>
                  <a:pt x="3868615" y="1491175"/>
                </a:cubicBezTo>
                <a:lnTo>
                  <a:pt x="3924886" y="1420837"/>
                </a:lnTo>
                <a:cubicBezTo>
                  <a:pt x="3957876" y="1321864"/>
                  <a:pt x="3914939" y="1444047"/>
                  <a:pt x="3967089" y="1322363"/>
                </a:cubicBezTo>
                <a:cubicBezTo>
                  <a:pt x="3972930" y="1308733"/>
                  <a:pt x="3973955" y="1293123"/>
                  <a:pt x="3981156" y="1280160"/>
                </a:cubicBezTo>
                <a:cubicBezTo>
                  <a:pt x="3997578" y="1250601"/>
                  <a:pt x="4022304" y="1225999"/>
                  <a:pt x="4037427" y="1195754"/>
                </a:cubicBezTo>
                <a:lnTo>
                  <a:pt x="4065563" y="1139483"/>
                </a:lnTo>
                <a:cubicBezTo>
                  <a:pt x="4074941" y="1101969"/>
                  <a:pt x="4100055" y="1065083"/>
                  <a:pt x="4093698" y="1026941"/>
                </a:cubicBezTo>
                <a:cubicBezTo>
                  <a:pt x="4092759" y="1021304"/>
                  <a:pt x="4070923" y="884704"/>
                  <a:pt x="4065563" y="872197"/>
                </a:cubicBezTo>
                <a:cubicBezTo>
                  <a:pt x="4060338" y="860006"/>
                  <a:pt x="4045136" y="854854"/>
                  <a:pt x="4037427" y="844061"/>
                </a:cubicBezTo>
                <a:cubicBezTo>
                  <a:pt x="4021534" y="821812"/>
                  <a:pt x="4008503" y="797625"/>
                  <a:pt x="3995224" y="773723"/>
                </a:cubicBezTo>
                <a:cubicBezTo>
                  <a:pt x="3985040" y="755391"/>
                  <a:pt x="3978722" y="734901"/>
                  <a:pt x="3967089" y="717452"/>
                </a:cubicBezTo>
                <a:cubicBezTo>
                  <a:pt x="3959732" y="706416"/>
                  <a:pt x="3948332" y="698695"/>
                  <a:pt x="3938953" y="689317"/>
                </a:cubicBezTo>
                <a:cubicBezTo>
                  <a:pt x="3929575" y="670560"/>
                  <a:pt x="3924243" y="649156"/>
                  <a:pt x="3910818" y="633046"/>
                </a:cubicBezTo>
                <a:cubicBezTo>
                  <a:pt x="3899994" y="620058"/>
                  <a:pt x="3881182" y="616221"/>
                  <a:pt x="3868615" y="604911"/>
                </a:cubicBezTo>
                <a:cubicBezTo>
                  <a:pt x="3834110" y="573857"/>
                  <a:pt x="3802966" y="539262"/>
                  <a:pt x="3770141" y="506437"/>
                </a:cubicBezTo>
                <a:cubicBezTo>
                  <a:pt x="3665312" y="401608"/>
                  <a:pt x="3764261" y="488694"/>
                  <a:pt x="3657600" y="422031"/>
                </a:cubicBezTo>
                <a:cubicBezTo>
                  <a:pt x="3637718" y="409605"/>
                  <a:pt x="3621825" y="391214"/>
                  <a:pt x="3601329" y="379828"/>
                </a:cubicBezTo>
                <a:cubicBezTo>
                  <a:pt x="3579254" y="367564"/>
                  <a:pt x="3553577" y="362985"/>
                  <a:pt x="3530990" y="351692"/>
                </a:cubicBezTo>
                <a:cubicBezTo>
                  <a:pt x="3515868" y="344131"/>
                  <a:pt x="3504237" y="330424"/>
                  <a:pt x="3488787" y="323557"/>
                </a:cubicBezTo>
                <a:cubicBezTo>
                  <a:pt x="3461686" y="311512"/>
                  <a:pt x="3432516" y="304799"/>
                  <a:pt x="3404381" y="295421"/>
                </a:cubicBezTo>
                <a:cubicBezTo>
                  <a:pt x="3390313" y="290732"/>
                  <a:pt x="3375441" y="287986"/>
                  <a:pt x="3362178" y="281354"/>
                </a:cubicBezTo>
                <a:cubicBezTo>
                  <a:pt x="3343421" y="271975"/>
                  <a:pt x="3325543" y="260581"/>
                  <a:pt x="3305907" y="253218"/>
                </a:cubicBezTo>
                <a:cubicBezTo>
                  <a:pt x="3287804" y="246429"/>
                  <a:pt x="3268541" y="243202"/>
                  <a:pt x="3249636" y="239151"/>
                </a:cubicBezTo>
                <a:cubicBezTo>
                  <a:pt x="3202877" y="229131"/>
                  <a:pt x="3155852" y="220393"/>
                  <a:pt x="3108960" y="211015"/>
                </a:cubicBezTo>
                <a:cubicBezTo>
                  <a:pt x="2987845" y="186792"/>
                  <a:pt x="3062406" y="199110"/>
                  <a:pt x="2883876" y="182880"/>
                </a:cubicBezTo>
                <a:lnTo>
                  <a:pt x="2799470" y="154745"/>
                </a:lnTo>
                <a:cubicBezTo>
                  <a:pt x="2785402" y="150056"/>
                  <a:pt x="2771894" y="143115"/>
                  <a:pt x="2757267" y="140677"/>
                </a:cubicBezTo>
                <a:cubicBezTo>
                  <a:pt x="2729689" y="136081"/>
                  <a:pt x="2633423" y="120968"/>
                  <a:pt x="2602523" y="112541"/>
                </a:cubicBezTo>
                <a:cubicBezTo>
                  <a:pt x="2573910" y="104738"/>
                  <a:pt x="2547671" y="86869"/>
                  <a:pt x="2518116" y="84406"/>
                </a:cubicBezTo>
                <a:cubicBezTo>
                  <a:pt x="2391391" y="73845"/>
                  <a:pt x="2361084" y="74646"/>
                  <a:pt x="2250830" y="56271"/>
                </a:cubicBezTo>
                <a:cubicBezTo>
                  <a:pt x="2227245" y="52340"/>
                  <a:pt x="2204124" y="45839"/>
                  <a:pt x="2180492" y="42203"/>
                </a:cubicBezTo>
                <a:cubicBezTo>
                  <a:pt x="2143126" y="36454"/>
                  <a:pt x="2105242" y="34350"/>
                  <a:pt x="2067950" y="28135"/>
                </a:cubicBezTo>
                <a:cubicBezTo>
                  <a:pt x="2048879" y="24957"/>
                  <a:pt x="2030844" y="16623"/>
                  <a:pt x="2011680" y="14068"/>
                </a:cubicBezTo>
                <a:cubicBezTo>
                  <a:pt x="1960340" y="7223"/>
                  <a:pt x="1908517" y="4689"/>
                  <a:pt x="1856935" y="0"/>
                </a:cubicBezTo>
                <a:cubicBezTo>
                  <a:pt x="1781907" y="4689"/>
                  <a:pt x="1706653" y="6588"/>
                  <a:pt x="1631852" y="14068"/>
                </a:cubicBezTo>
                <a:cubicBezTo>
                  <a:pt x="1528116" y="24441"/>
                  <a:pt x="1618832" y="24226"/>
                  <a:pt x="1533378" y="56271"/>
                </a:cubicBezTo>
                <a:cubicBezTo>
                  <a:pt x="1510990" y="64666"/>
                  <a:pt x="1486486" y="65649"/>
                  <a:pt x="1463040" y="70338"/>
                </a:cubicBezTo>
                <a:cubicBezTo>
                  <a:pt x="1428629" y="87544"/>
                  <a:pt x="1401829" y="104260"/>
                  <a:pt x="1364566" y="112541"/>
                </a:cubicBezTo>
                <a:cubicBezTo>
                  <a:pt x="1336722" y="118729"/>
                  <a:pt x="1308130" y="121015"/>
                  <a:pt x="1280160" y="126609"/>
                </a:cubicBezTo>
                <a:cubicBezTo>
                  <a:pt x="1216370" y="139367"/>
                  <a:pt x="1146698" y="168812"/>
                  <a:pt x="1083212" y="168812"/>
                </a:cubicBezTo>
                <a:lnTo>
                  <a:pt x="1041009" y="168812"/>
                </a:lnTo>
              </a:path>
            </a:pathLst>
          </a:cu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/>
          <p:cNvSpPr/>
          <p:nvPr/>
        </p:nvSpPr>
        <p:spPr>
          <a:xfrm>
            <a:off x="1195755" y="2082012"/>
            <a:ext cx="3083102" cy="2335634"/>
          </a:xfrm>
          <a:custGeom>
            <a:avLst/>
            <a:gdLst>
              <a:gd name="connsiteX0" fmla="*/ 1856935 w 2982351"/>
              <a:gd name="connsiteY0" fmla="*/ 0 h 2110154"/>
              <a:gd name="connsiteX1" fmla="*/ 872197 w 2982351"/>
              <a:gd name="connsiteY1" fmla="*/ 28135 h 2110154"/>
              <a:gd name="connsiteX2" fmla="*/ 801858 w 2982351"/>
              <a:gd name="connsiteY2" fmla="*/ 42203 h 2110154"/>
              <a:gd name="connsiteX3" fmla="*/ 590843 w 2982351"/>
              <a:gd name="connsiteY3" fmla="*/ 70339 h 2110154"/>
              <a:gd name="connsiteX4" fmla="*/ 548640 w 2982351"/>
              <a:gd name="connsiteY4" fmla="*/ 84406 h 2110154"/>
              <a:gd name="connsiteX5" fmla="*/ 492369 w 2982351"/>
              <a:gd name="connsiteY5" fmla="*/ 98474 h 2110154"/>
              <a:gd name="connsiteX6" fmla="*/ 436098 w 2982351"/>
              <a:gd name="connsiteY6" fmla="*/ 126609 h 2110154"/>
              <a:gd name="connsiteX7" fmla="*/ 351692 w 2982351"/>
              <a:gd name="connsiteY7" fmla="*/ 196948 h 2110154"/>
              <a:gd name="connsiteX8" fmla="*/ 267286 w 2982351"/>
              <a:gd name="connsiteY8" fmla="*/ 281354 h 2110154"/>
              <a:gd name="connsiteX9" fmla="*/ 182880 w 2982351"/>
              <a:gd name="connsiteY9" fmla="*/ 351692 h 2110154"/>
              <a:gd name="connsiteX10" fmla="*/ 140677 w 2982351"/>
              <a:gd name="connsiteY10" fmla="*/ 436099 h 2110154"/>
              <a:gd name="connsiteX11" fmla="*/ 98474 w 2982351"/>
              <a:gd name="connsiteY11" fmla="*/ 520505 h 2110154"/>
              <a:gd name="connsiteX12" fmla="*/ 84406 w 2982351"/>
              <a:gd name="connsiteY12" fmla="*/ 590843 h 2110154"/>
              <a:gd name="connsiteX13" fmla="*/ 56271 w 2982351"/>
              <a:gd name="connsiteY13" fmla="*/ 647114 h 2110154"/>
              <a:gd name="connsiteX14" fmla="*/ 42203 w 2982351"/>
              <a:gd name="connsiteY14" fmla="*/ 689317 h 2110154"/>
              <a:gd name="connsiteX15" fmla="*/ 14068 w 2982351"/>
              <a:gd name="connsiteY15" fmla="*/ 872197 h 2110154"/>
              <a:gd name="connsiteX16" fmla="*/ 0 w 2982351"/>
              <a:gd name="connsiteY16" fmla="*/ 914400 h 2110154"/>
              <a:gd name="connsiteX17" fmla="*/ 28135 w 2982351"/>
              <a:gd name="connsiteY17" fmla="*/ 1280160 h 2110154"/>
              <a:gd name="connsiteX18" fmla="*/ 84406 w 2982351"/>
              <a:gd name="connsiteY18" fmla="*/ 1434905 h 2110154"/>
              <a:gd name="connsiteX19" fmla="*/ 112541 w 2982351"/>
              <a:gd name="connsiteY19" fmla="*/ 1477108 h 2110154"/>
              <a:gd name="connsiteX20" fmla="*/ 182880 w 2982351"/>
              <a:gd name="connsiteY20" fmla="*/ 1631852 h 2110154"/>
              <a:gd name="connsiteX21" fmla="*/ 281354 w 2982351"/>
              <a:gd name="connsiteY21" fmla="*/ 1744394 h 2110154"/>
              <a:gd name="connsiteX22" fmla="*/ 323557 w 2982351"/>
              <a:gd name="connsiteY22" fmla="*/ 1786597 h 2110154"/>
              <a:gd name="connsiteX23" fmla="*/ 422031 w 2982351"/>
              <a:gd name="connsiteY23" fmla="*/ 1828800 h 2110154"/>
              <a:gd name="connsiteX24" fmla="*/ 464234 w 2982351"/>
              <a:gd name="connsiteY24" fmla="*/ 1856935 h 2110154"/>
              <a:gd name="connsiteX25" fmla="*/ 604911 w 2982351"/>
              <a:gd name="connsiteY25" fmla="*/ 1885071 h 2110154"/>
              <a:gd name="connsiteX26" fmla="*/ 844061 w 2982351"/>
              <a:gd name="connsiteY26" fmla="*/ 1913206 h 2110154"/>
              <a:gd name="connsiteX27" fmla="*/ 1026941 w 2982351"/>
              <a:gd name="connsiteY27" fmla="*/ 1941342 h 2110154"/>
              <a:gd name="connsiteX28" fmla="*/ 1111348 w 2982351"/>
              <a:gd name="connsiteY28" fmla="*/ 1969477 h 2110154"/>
              <a:gd name="connsiteX29" fmla="*/ 1181686 w 2982351"/>
              <a:gd name="connsiteY29" fmla="*/ 1983545 h 2110154"/>
              <a:gd name="connsiteX30" fmla="*/ 1350498 w 2982351"/>
              <a:gd name="connsiteY30" fmla="*/ 2011680 h 2110154"/>
              <a:gd name="connsiteX31" fmla="*/ 1406769 w 2982351"/>
              <a:gd name="connsiteY31" fmla="*/ 2025748 h 2110154"/>
              <a:gd name="connsiteX32" fmla="*/ 1491175 w 2982351"/>
              <a:gd name="connsiteY32" fmla="*/ 2053883 h 2110154"/>
              <a:gd name="connsiteX33" fmla="*/ 1645920 w 2982351"/>
              <a:gd name="connsiteY33" fmla="*/ 2067951 h 2110154"/>
              <a:gd name="connsiteX34" fmla="*/ 1899138 w 2982351"/>
              <a:gd name="connsiteY34" fmla="*/ 2096086 h 2110154"/>
              <a:gd name="connsiteX35" fmla="*/ 2138289 w 2982351"/>
              <a:gd name="connsiteY35" fmla="*/ 2110154 h 2110154"/>
              <a:gd name="connsiteX36" fmla="*/ 2447778 w 2982351"/>
              <a:gd name="connsiteY36" fmla="*/ 2096086 h 2110154"/>
              <a:gd name="connsiteX37" fmla="*/ 2489981 w 2982351"/>
              <a:gd name="connsiteY37" fmla="*/ 2082019 h 2110154"/>
              <a:gd name="connsiteX38" fmla="*/ 2560320 w 2982351"/>
              <a:gd name="connsiteY38" fmla="*/ 2053883 h 2110154"/>
              <a:gd name="connsiteX39" fmla="*/ 2658794 w 2982351"/>
              <a:gd name="connsiteY39" fmla="*/ 1983545 h 2110154"/>
              <a:gd name="connsiteX40" fmla="*/ 2686929 w 2982351"/>
              <a:gd name="connsiteY40" fmla="*/ 1941342 h 2110154"/>
              <a:gd name="connsiteX41" fmla="*/ 2743200 w 2982351"/>
              <a:gd name="connsiteY41" fmla="*/ 1885071 h 2110154"/>
              <a:gd name="connsiteX42" fmla="*/ 2799471 w 2982351"/>
              <a:gd name="connsiteY42" fmla="*/ 1786597 h 2110154"/>
              <a:gd name="connsiteX43" fmla="*/ 2827606 w 2982351"/>
              <a:gd name="connsiteY43" fmla="*/ 1716259 h 2110154"/>
              <a:gd name="connsiteX44" fmla="*/ 2855741 w 2982351"/>
              <a:gd name="connsiteY44" fmla="*/ 1674055 h 2110154"/>
              <a:gd name="connsiteX45" fmla="*/ 2883877 w 2982351"/>
              <a:gd name="connsiteY45" fmla="*/ 1589649 h 2110154"/>
              <a:gd name="connsiteX46" fmla="*/ 2912012 w 2982351"/>
              <a:gd name="connsiteY46" fmla="*/ 1533379 h 2110154"/>
              <a:gd name="connsiteX47" fmla="*/ 2926080 w 2982351"/>
              <a:gd name="connsiteY47" fmla="*/ 1463040 h 2110154"/>
              <a:gd name="connsiteX48" fmla="*/ 2954215 w 2982351"/>
              <a:gd name="connsiteY48" fmla="*/ 1406769 h 2110154"/>
              <a:gd name="connsiteX49" fmla="*/ 2968283 w 2982351"/>
              <a:gd name="connsiteY49" fmla="*/ 1308295 h 2110154"/>
              <a:gd name="connsiteX50" fmla="*/ 2982351 w 2982351"/>
              <a:gd name="connsiteY50" fmla="*/ 1237957 h 2110154"/>
              <a:gd name="connsiteX51" fmla="*/ 2968283 w 2982351"/>
              <a:gd name="connsiteY51" fmla="*/ 942535 h 2110154"/>
              <a:gd name="connsiteX52" fmla="*/ 2940148 w 2982351"/>
              <a:gd name="connsiteY52" fmla="*/ 731520 h 2110154"/>
              <a:gd name="connsiteX53" fmla="*/ 2926080 w 2982351"/>
              <a:gd name="connsiteY53" fmla="*/ 689317 h 2110154"/>
              <a:gd name="connsiteX54" fmla="*/ 2897944 w 2982351"/>
              <a:gd name="connsiteY54" fmla="*/ 647114 h 2110154"/>
              <a:gd name="connsiteX55" fmla="*/ 2855741 w 2982351"/>
              <a:gd name="connsiteY55" fmla="*/ 562708 h 2110154"/>
              <a:gd name="connsiteX56" fmla="*/ 2757268 w 2982351"/>
              <a:gd name="connsiteY56" fmla="*/ 422031 h 2110154"/>
              <a:gd name="connsiteX57" fmla="*/ 2743200 w 2982351"/>
              <a:gd name="connsiteY57" fmla="*/ 379828 h 2110154"/>
              <a:gd name="connsiteX58" fmla="*/ 2644726 w 2982351"/>
              <a:gd name="connsiteY58" fmla="*/ 309489 h 2110154"/>
              <a:gd name="connsiteX59" fmla="*/ 2602523 w 2982351"/>
              <a:gd name="connsiteY59" fmla="*/ 295422 h 2110154"/>
              <a:gd name="connsiteX60" fmla="*/ 2489981 w 2982351"/>
              <a:gd name="connsiteY60" fmla="*/ 239151 h 2110154"/>
              <a:gd name="connsiteX61" fmla="*/ 2405575 w 2982351"/>
              <a:gd name="connsiteY61" fmla="*/ 196948 h 2110154"/>
              <a:gd name="connsiteX62" fmla="*/ 2293034 w 2982351"/>
              <a:gd name="connsiteY62" fmla="*/ 154745 h 2110154"/>
              <a:gd name="connsiteX63" fmla="*/ 2250831 w 2982351"/>
              <a:gd name="connsiteY63" fmla="*/ 112542 h 2110154"/>
              <a:gd name="connsiteX64" fmla="*/ 2194560 w 2982351"/>
              <a:gd name="connsiteY64" fmla="*/ 84406 h 2110154"/>
              <a:gd name="connsiteX65" fmla="*/ 2138289 w 2982351"/>
              <a:gd name="connsiteY65" fmla="*/ 70339 h 2110154"/>
              <a:gd name="connsiteX66" fmla="*/ 1983544 w 2982351"/>
              <a:gd name="connsiteY66" fmla="*/ 28135 h 2110154"/>
              <a:gd name="connsiteX67" fmla="*/ 1927274 w 2982351"/>
              <a:gd name="connsiteY67" fmla="*/ 14068 h 2110154"/>
              <a:gd name="connsiteX68" fmla="*/ 1772529 w 2982351"/>
              <a:gd name="connsiteY68" fmla="*/ 14068 h 2110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2982351" h="2110154">
                <a:moveTo>
                  <a:pt x="1856935" y="0"/>
                </a:moveTo>
                <a:cubicBezTo>
                  <a:pt x="1315373" y="38684"/>
                  <a:pt x="2055582" y="-10664"/>
                  <a:pt x="872197" y="28135"/>
                </a:cubicBezTo>
                <a:cubicBezTo>
                  <a:pt x="848299" y="28919"/>
                  <a:pt x="825383" y="37926"/>
                  <a:pt x="801858" y="42203"/>
                </a:cubicBezTo>
                <a:cubicBezTo>
                  <a:pt x="702628" y="60245"/>
                  <a:pt x="705515" y="57597"/>
                  <a:pt x="590843" y="70339"/>
                </a:cubicBezTo>
                <a:cubicBezTo>
                  <a:pt x="576775" y="75028"/>
                  <a:pt x="562898" y="80332"/>
                  <a:pt x="548640" y="84406"/>
                </a:cubicBezTo>
                <a:cubicBezTo>
                  <a:pt x="530050" y="89717"/>
                  <a:pt x="510472" y="91685"/>
                  <a:pt x="492369" y="98474"/>
                </a:cubicBezTo>
                <a:cubicBezTo>
                  <a:pt x="472733" y="105837"/>
                  <a:pt x="454855" y="117231"/>
                  <a:pt x="436098" y="126609"/>
                </a:cubicBezTo>
                <a:cubicBezTo>
                  <a:pt x="334654" y="228057"/>
                  <a:pt x="518860" y="46497"/>
                  <a:pt x="351692" y="196948"/>
                </a:cubicBezTo>
                <a:cubicBezTo>
                  <a:pt x="322117" y="223566"/>
                  <a:pt x="300393" y="259283"/>
                  <a:pt x="267286" y="281354"/>
                </a:cubicBezTo>
                <a:cubicBezTo>
                  <a:pt x="208530" y="320524"/>
                  <a:pt x="237038" y="297534"/>
                  <a:pt x="182880" y="351692"/>
                </a:cubicBezTo>
                <a:cubicBezTo>
                  <a:pt x="147520" y="457770"/>
                  <a:pt x="195218" y="327016"/>
                  <a:pt x="140677" y="436099"/>
                </a:cubicBezTo>
                <a:cubicBezTo>
                  <a:pt x="82437" y="552580"/>
                  <a:pt x="179102" y="399562"/>
                  <a:pt x="98474" y="520505"/>
                </a:cubicBezTo>
                <a:cubicBezTo>
                  <a:pt x="93785" y="543951"/>
                  <a:pt x="91967" y="568160"/>
                  <a:pt x="84406" y="590843"/>
                </a:cubicBezTo>
                <a:cubicBezTo>
                  <a:pt x="77774" y="610738"/>
                  <a:pt x="64532" y="627839"/>
                  <a:pt x="56271" y="647114"/>
                </a:cubicBezTo>
                <a:cubicBezTo>
                  <a:pt x="50430" y="660744"/>
                  <a:pt x="46892" y="675249"/>
                  <a:pt x="42203" y="689317"/>
                </a:cubicBezTo>
                <a:cubicBezTo>
                  <a:pt x="37718" y="720713"/>
                  <a:pt x="21872" y="837077"/>
                  <a:pt x="14068" y="872197"/>
                </a:cubicBezTo>
                <a:cubicBezTo>
                  <a:pt x="10851" y="886673"/>
                  <a:pt x="4689" y="900332"/>
                  <a:pt x="0" y="914400"/>
                </a:cubicBezTo>
                <a:cubicBezTo>
                  <a:pt x="3349" y="981384"/>
                  <a:pt x="2320" y="1176900"/>
                  <a:pt x="28135" y="1280160"/>
                </a:cubicBezTo>
                <a:cubicBezTo>
                  <a:pt x="34699" y="1306416"/>
                  <a:pt x="70424" y="1406941"/>
                  <a:pt x="84406" y="1434905"/>
                </a:cubicBezTo>
                <a:cubicBezTo>
                  <a:pt x="91967" y="1450027"/>
                  <a:pt x="104980" y="1461986"/>
                  <a:pt x="112541" y="1477108"/>
                </a:cubicBezTo>
                <a:cubicBezTo>
                  <a:pt x="172295" y="1596615"/>
                  <a:pt x="28274" y="1399940"/>
                  <a:pt x="182880" y="1631852"/>
                </a:cubicBezTo>
                <a:cubicBezTo>
                  <a:pt x="229408" y="1701644"/>
                  <a:pt x="199060" y="1662100"/>
                  <a:pt x="281354" y="1744394"/>
                </a:cubicBezTo>
                <a:cubicBezTo>
                  <a:pt x="295422" y="1758462"/>
                  <a:pt x="304683" y="1780306"/>
                  <a:pt x="323557" y="1786597"/>
                </a:cubicBezTo>
                <a:cubicBezTo>
                  <a:pt x="370903" y="1802379"/>
                  <a:pt x="373359" y="1800988"/>
                  <a:pt x="422031" y="1828800"/>
                </a:cubicBezTo>
                <a:cubicBezTo>
                  <a:pt x="436711" y="1837188"/>
                  <a:pt x="449112" y="1849374"/>
                  <a:pt x="464234" y="1856935"/>
                </a:cubicBezTo>
                <a:cubicBezTo>
                  <a:pt x="502450" y="1876043"/>
                  <a:pt x="571011" y="1881083"/>
                  <a:pt x="604911" y="1885071"/>
                </a:cubicBezTo>
                <a:cubicBezTo>
                  <a:pt x="900192" y="1919811"/>
                  <a:pt x="613371" y="1880252"/>
                  <a:pt x="844061" y="1913206"/>
                </a:cubicBezTo>
                <a:cubicBezTo>
                  <a:pt x="960314" y="1951958"/>
                  <a:pt x="778259" y="1894714"/>
                  <a:pt x="1026941" y="1941342"/>
                </a:cubicBezTo>
                <a:cubicBezTo>
                  <a:pt x="1056091" y="1946808"/>
                  <a:pt x="1082266" y="1963661"/>
                  <a:pt x="1111348" y="1969477"/>
                </a:cubicBezTo>
                <a:cubicBezTo>
                  <a:pt x="1134794" y="1974166"/>
                  <a:pt x="1158101" y="1979614"/>
                  <a:pt x="1181686" y="1983545"/>
                </a:cubicBezTo>
                <a:cubicBezTo>
                  <a:pt x="1299138" y="2003120"/>
                  <a:pt x="1251029" y="1989575"/>
                  <a:pt x="1350498" y="2011680"/>
                </a:cubicBezTo>
                <a:cubicBezTo>
                  <a:pt x="1369372" y="2015874"/>
                  <a:pt x="1388250" y="2020192"/>
                  <a:pt x="1406769" y="2025748"/>
                </a:cubicBezTo>
                <a:cubicBezTo>
                  <a:pt x="1435175" y="2034270"/>
                  <a:pt x="1461969" y="2048729"/>
                  <a:pt x="1491175" y="2053883"/>
                </a:cubicBezTo>
                <a:cubicBezTo>
                  <a:pt x="1542181" y="2062884"/>
                  <a:pt x="1594338" y="2063262"/>
                  <a:pt x="1645920" y="2067951"/>
                </a:cubicBezTo>
                <a:cubicBezTo>
                  <a:pt x="1763676" y="2097390"/>
                  <a:pt x="1690961" y="2082655"/>
                  <a:pt x="1899138" y="2096086"/>
                </a:cubicBezTo>
                <a:lnTo>
                  <a:pt x="2138289" y="2110154"/>
                </a:lnTo>
                <a:cubicBezTo>
                  <a:pt x="2241452" y="2105465"/>
                  <a:pt x="2344837" y="2104321"/>
                  <a:pt x="2447778" y="2096086"/>
                </a:cubicBezTo>
                <a:cubicBezTo>
                  <a:pt x="2462559" y="2094904"/>
                  <a:pt x="2476097" y="2087226"/>
                  <a:pt x="2489981" y="2082019"/>
                </a:cubicBezTo>
                <a:cubicBezTo>
                  <a:pt x="2513626" y="2073152"/>
                  <a:pt x="2537733" y="2065176"/>
                  <a:pt x="2560320" y="2053883"/>
                </a:cubicBezTo>
                <a:cubicBezTo>
                  <a:pt x="2580892" y="2043597"/>
                  <a:pt x="2646048" y="1993104"/>
                  <a:pt x="2658794" y="1983545"/>
                </a:cubicBezTo>
                <a:cubicBezTo>
                  <a:pt x="2668172" y="1969477"/>
                  <a:pt x="2675926" y="1954179"/>
                  <a:pt x="2686929" y="1941342"/>
                </a:cubicBezTo>
                <a:cubicBezTo>
                  <a:pt x="2704192" y="1921202"/>
                  <a:pt x="2743200" y="1885071"/>
                  <a:pt x="2743200" y="1885071"/>
                </a:cubicBezTo>
                <a:cubicBezTo>
                  <a:pt x="2777252" y="1782918"/>
                  <a:pt x="2728497" y="1914350"/>
                  <a:pt x="2799471" y="1786597"/>
                </a:cubicBezTo>
                <a:cubicBezTo>
                  <a:pt x="2811734" y="1764523"/>
                  <a:pt x="2816313" y="1738845"/>
                  <a:pt x="2827606" y="1716259"/>
                </a:cubicBezTo>
                <a:cubicBezTo>
                  <a:pt x="2835167" y="1701136"/>
                  <a:pt x="2848874" y="1689505"/>
                  <a:pt x="2855741" y="1674055"/>
                </a:cubicBezTo>
                <a:cubicBezTo>
                  <a:pt x="2867786" y="1646954"/>
                  <a:pt x="2872862" y="1617185"/>
                  <a:pt x="2883877" y="1589649"/>
                </a:cubicBezTo>
                <a:cubicBezTo>
                  <a:pt x="2891665" y="1570178"/>
                  <a:pt x="2902634" y="1552136"/>
                  <a:pt x="2912012" y="1533379"/>
                </a:cubicBezTo>
                <a:cubicBezTo>
                  <a:pt x="2916701" y="1509933"/>
                  <a:pt x="2918519" y="1485724"/>
                  <a:pt x="2926080" y="1463040"/>
                </a:cubicBezTo>
                <a:cubicBezTo>
                  <a:pt x="2932712" y="1443145"/>
                  <a:pt x="2948697" y="1427001"/>
                  <a:pt x="2954215" y="1406769"/>
                </a:cubicBezTo>
                <a:cubicBezTo>
                  <a:pt x="2962939" y="1374779"/>
                  <a:pt x="2962832" y="1341002"/>
                  <a:pt x="2968283" y="1308295"/>
                </a:cubicBezTo>
                <a:cubicBezTo>
                  <a:pt x="2972214" y="1284710"/>
                  <a:pt x="2977662" y="1261403"/>
                  <a:pt x="2982351" y="1237957"/>
                </a:cubicBezTo>
                <a:cubicBezTo>
                  <a:pt x="2977662" y="1139483"/>
                  <a:pt x="2974433" y="1040929"/>
                  <a:pt x="2968283" y="942535"/>
                </a:cubicBezTo>
                <a:cubicBezTo>
                  <a:pt x="2961646" y="836352"/>
                  <a:pt x="2963349" y="812724"/>
                  <a:pt x="2940148" y="731520"/>
                </a:cubicBezTo>
                <a:cubicBezTo>
                  <a:pt x="2936074" y="717262"/>
                  <a:pt x="2932712" y="702580"/>
                  <a:pt x="2926080" y="689317"/>
                </a:cubicBezTo>
                <a:cubicBezTo>
                  <a:pt x="2918519" y="674195"/>
                  <a:pt x="2907323" y="661182"/>
                  <a:pt x="2897944" y="647114"/>
                </a:cubicBezTo>
                <a:cubicBezTo>
                  <a:pt x="2863248" y="508324"/>
                  <a:pt x="2909493" y="652295"/>
                  <a:pt x="2855741" y="562708"/>
                </a:cubicBezTo>
                <a:cubicBezTo>
                  <a:pt x="2770631" y="420858"/>
                  <a:pt x="2842946" y="479149"/>
                  <a:pt x="2757268" y="422031"/>
                </a:cubicBezTo>
                <a:cubicBezTo>
                  <a:pt x="2752579" y="407963"/>
                  <a:pt x="2752693" y="391220"/>
                  <a:pt x="2743200" y="379828"/>
                </a:cubicBezTo>
                <a:cubicBezTo>
                  <a:pt x="2738651" y="374369"/>
                  <a:pt x="2659387" y="316819"/>
                  <a:pt x="2644726" y="309489"/>
                </a:cubicBezTo>
                <a:cubicBezTo>
                  <a:pt x="2631463" y="302857"/>
                  <a:pt x="2616022" y="301558"/>
                  <a:pt x="2602523" y="295422"/>
                </a:cubicBezTo>
                <a:cubicBezTo>
                  <a:pt x="2564340" y="278066"/>
                  <a:pt x="2524879" y="262417"/>
                  <a:pt x="2489981" y="239151"/>
                </a:cubicBezTo>
                <a:cubicBezTo>
                  <a:pt x="2435440" y="202789"/>
                  <a:pt x="2463818" y="216361"/>
                  <a:pt x="2405575" y="196948"/>
                </a:cubicBezTo>
                <a:cubicBezTo>
                  <a:pt x="2232861" y="81802"/>
                  <a:pt x="2536385" y="276419"/>
                  <a:pt x="2293034" y="154745"/>
                </a:cubicBezTo>
                <a:cubicBezTo>
                  <a:pt x="2275240" y="145848"/>
                  <a:pt x="2267020" y="124106"/>
                  <a:pt x="2250831" y="112542"/>
                </a:cubicBezTo>
                <a:cubicBezTo>
                  <a:pt x="2233766" y="100353"/>
                  <a:pt x="2214196" y="91769"/>
                  <a:pt x="2194560" y="84406"/>
                </a:cubicBezTo>
                <a:cubicBezTo>
                  <a:pt x="2176457" y="77617"/>
                  <a:pt x="2156631" y="76453"/>
                  <a:pt x="2138289" y="70339"/>
                </a:cubicBezTo>
                <a:cubicBezTo>
                  <a:pt x="1968859" y="13862"/>
                  <a:pt x="2174875" y="66401"/>
                  <a:pt x="1983544" y="28135"/>
                </a:cubicBezTo>
                <a:cubicBezTo>
                  <a:pt x="1964586" y="24343"/>
                  <a:pt x="1946565" y="15354"/>
                  <a:pt x="1927274" y="14068"/>
                </a:cubicBezTo>
                <a:cubicBezTo>
                  <a:pt x="1875807" y="10637"/>
                  <a:pt x="1824111" y="14068"/>
                  <a:pt x="1772529" y="14068"/>
                </a:cubicBezTo>
              </a:path>
            </a:pathLst>
          </a:cu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 39"/>
          <p:cNvSpPr/>
          <p:nvPr/>
        </p:nvSpPr>
        <p:spPr>
          <a:xfrm>
            <a:off x="966100" y="4346917"/>
            <a:ext cx="3328117" cy="1676337"/>
          </a:xfrm>
          <a:custGeom>
            <a:avLst/>
            <a:gdLst>
              <a:gd name="connsiteX0" fmla="*/ 2630659 w 3137096"/>
              <a:gd name="connsiteY0" fmla="*/ 98474 h 1561514"/>
              <a:gd name="connsiteX1" fmla="*/ 2110154 w 3137096"/>
              <a:gd name="connsiteY1" fmla="*/ 70339 h 1561514"/>
              <a:gd name="connsiteX2" fmla="*/ 1674056 w 3137096"/>
              <a:gd name="connsiteY2" fmla="*/ 28136 h 1561514"/>
              <a:gd name="connsiteX3" fmla="*/ 1434905 w 3137096"/>
              <a:gd name="connsiteY3" fmla="*/ 0 h 1561514"/>
              <a:gd name="connsiteX4" fmla="*/ 900333 w 3137096"/>
              <a:gd name="connsiteY4" fmla="*/ 14068 h 1561514"/>
              <a:gd name="connsiteX5" fmla="*/ 829994 w 3137096"/>
              <a:gd name="connsiteY5" fmla="*/ 28136 h 1561514"/>
              <a:gd name="connsiteX6" fmla="*/ 717453 w 3137096"/>
              <a:gd name="connsiteY6" fmla="*/ 42203 h 1561514"/>
              <a:gd name="connsiteX7" fmla="*/ 675250 w 3137096"/>
              <a:gd name="connsiteY7" fmla="*/ 56271 h 1561514"/>
              <a:gd name="connsiteX8" fmla="*/ 548640 w 3137096"/>
              <a:gd name="connsiteY8" fmla="*/ 84407 h 1561514"/>
              <a:gd name="connsiteX9" fmla="*/ 492370 w 3137096"/>
              <a:gd name="connsiteY9" fmla="*/ 112542 h 1561514"/>
              <a:gd name="connsiteX10" fmla="*/ 436099 w 3137096"/>
              <a:gd name="connsiteY10" fmla="*/ 168813 h 1561514"/>
              <a:gd name="connsiteX11" fmla="*/ 393896 w 3137096"/>
              <a:gd name="connsiteY11" fmla="*/ 182880 h 1561514"/>
              <a:gd name="connsiteX12" fmla="*/ 309490 w 3137096"/>
              <a:gd name="connsiteY12" fmla="*/ 281354 h 1561514"/>
              <a:gd name="connsiteX13" fmla="*/ 267287 w 3137096"/>
              <a:gd name="connsiteY13" fmla="*/ 295422 h 1561514"/>
              <a:gd name="connsiteX14" fmla="*/ 225083 w 3137096"/>
              <a:gd name="connsiteY14" fmla="*/ 337625 h 1561514"/>
              <a:gd name="connsiteX15" fmla="*/ 182880 w 3137096"/>
              <a:gd name="connsiteY15" fmla="*/ 351693 h 1561514"/>
              <a:gd name="connsiteX16" fmla="*/ 154745 w 3137096"/>
              <a:gd name="connsiteY16" fmla="*/ 393896 h 1561514"/>
              <a:gd name="connsiteX17" fmla="*/ 112542 w 3137096"/>
              <a:gd name="connsiteY17" fmla="*/ 436099 h 1561514"/>
              <a:gd name="connsiteX18" fmla="*/ 42203 w 3137096"/>
              <a:gd name="connsiteY18" fmla="*/ 534573 h 1561514"/>
              <a:gd name="connsiteX19" fmla="*/ 0 w 3137096"/>
              <a:gd name="connsiteY19" fmla="*/ 717453 h 1561514"/>
              <a:gd name="connsiteX20" fmla="*/ 14068 w 3137096"/>
              <a:gd name="connsiteY20" fmla="*/ 956603 h 1561514"/>
              <a:gd name="connsiteX21" fmla="*/ 70339 w 3137096"/>
              <a:gd name="connsiteY21" fmla="*/ 1041010 h 1561514"/>
              <a:gd name="connsiteX22" fmla="*/ 112542 w 3137096"/>
              <a:gd name="connsiteY22" fmla="*/ 1097280 h 1561514"/>
              <a:gd name="connsiteX23" fmla="*/ 182880 w 3137096"/>
              <a:gd name="connsiteY23" fmla="*/ 1167619 h 1561514"/>
              <a:gd name="connsiteX24" fmla="*/ 211016 w 3137096"/>
              <a:gd name="connsiteY24" fmla="*/ 1195754 h 1561514"/>
              <a:gd name="connsiteX25" fmla="*/ 281354 w 3137096"/>
              <a:gd name="connsiteY25" fmla="*/ 1237957 h 1561514"/>
              <a:gd name="connsiteX26" fmla="*/ 393896 w 3137096"/>
              <a:gd name="connsiteY26" fmla="*/ 1308296 h 1561514"/>
              <a:gd name="connsiteX27" fmla="*/ 506437 w 3137096"/>
              <a:gd name="connsiteY27" fmla="*/ 1336431 h 1561514"/>
              <a:gd name="connsiteX28" fmla="*/ 689317 w 3137096"/>
              <a:gd name="connsiteY28" fmla="*/ 1420837 h 1561514"/>
              <a:gd name="connsiteX29" fmla="*/ 914400 w 3137096"/>
              <a:gd name="connsiteY29" fmla="*/ 1463040 h 1561514"/>
              <a:gd name="connsiteX30" fmla="*/ 998807 w 3137096"/>
              <a:gd name="connsiteY30" fmla="*/ 1491176 h 1561514"/>
              <a:gd name="connsiteX31" fmla="*/ 1069145 w 3137096"/>
              <a:gd name="connsiteY31" fmla="*/ 1505243 h 1561514"/>
              <a:gd name="connsiteX32" fmla="*/ 1237957 w 3137096"/>
              <a:gd name="connsiteY32" fmla="*/ 1533379 h 1561514"/>
              <a:gd name="connsiteX33" fmla="*/ 1547447 w 3137096"/>
              <a:gd name="connsiteY33" fmla="*/ 1561514 h 1561514"/>
              <a:gd name="connsiteX34" fmla="*/ 1899139 w 3137096"/>
              <a:gd name="connsiteY34" fmla="*/ 1547447 h 1561514"/>
              <a:gd name="connsiteX35" fmla="*/ 2025748 w 3137096"/>
              <a:gd name="connsiteY35" fmla="*/ 1491176 h 1561514"/>
              <a:gd name="connsiteX36" fmla="*/ 2110154 w 3137096"/>
              <a:gd name="connsiteY36" fmla="*/ 1463040 h 1561514"/>
              <a:gd name="connsiteX37" fmla="*/ 2236763 w 3137096"/>
              <a:gd name="connsiteY37" fmla="*/ 1364567 h 1561514"/>
              <a:gd name="connsiteX38" fmla="*/ 2349305 w 3137096"/>
              <a:gd name="connsiteY38" fmla="*/ 1280160 h 1561514"/>
              <a:gd name="connsiteX39" fmla="*/ 2419643 w 3137096"/>
              <a:gd name="connsiteY39" fmla="*/ 1266093 h 1561514"/>
              <a:gd name="connsiteX40" fmla="*/ 2546253 w 3137096"/>
              <a:gd name="connsiteY40" fmla="*/ 1209822 h 1561514"/>
              <a:gd name="connsiteX41" fmla="*/ 2588456 w 3137096"/>
              <a:gd name="connsiteY41" fmla="*/ 1181687 h 1561514"/>
              <a:gd name="connsiteX42" fmla="*/ 2630659 w 3137096"/>
              <a:gd name="connsiteY42" fmla="*/ 1167619 h 1561514"/>
              <a:gd name="connsiteX43" fmla="*/ 2743200 w 3137096"/>
              <a:gd name="connsiteY43" fmla="*/ 1111348 h 1561514"/>
              <a:gd name="connsiteX44" fmla="*/ 2771336 w 3137096"/>
              <a:gd name="connsiteY44" fmla="*/ 1083213 h 1561514"/>
              <a:gd name="connsiteX45" fmla="*/ 2813539 w 3137096"/>
              <a:gd name="connsiteY45" fmla="*/ 1055077 h 1561514"/>
              <a:gd name="connsiteX46" fmla="*/ 2855742 w 3137096"/>
              <a:gd name="connsiteY46" fmla="*/ 998807 h 1561514"/>
              <a:gd name="connsiteX47" fmla="*/ 2897945 w 3137096"/>
              <a:gd name="connsiteY47" fmla="*/ 956603 h 1561514"/>
              <a:gd name="connsiteX48" fmla="*/ 2940148 w 3137096"/>
              <a:gd name="connsiteY48" fmla="*/ 900333 h 1561514"/>
              <a:gd name="connsiteX49" fmla="*/ 2968283 w 3137096"/>
              <a:gd name="connsiteY49" fmla="*/ 872197 h 1561514"/>
              <a:gd name="connsiteX50" fmla="*/ 3024554 w 3137096"/>
              <a:gd name="connsiteY50" fmla="*/ 787791 h 1561514"/>
              <a:gd name="connsiteX51" fmla="*/ 3052690 w 3137096"/>
              <a:gd name="connsiteY51" fmla="*/ 745588 h 1561514"/>
              <a:gd name="connsiteX52" fmla="*/ 3080825 w 3137096"/>
              <a:gd name="connsiteY52" fmla="*/ 703385 h 1561514"/>
              <a:gd name="connsiteX53" fmla="*/ 3137096 w 3137096"/>
              <a:gd name="connsiteY53" fmla="*/ 604911 h 1561514"/>
              <a:gd name="connsiteX54" fmla="*/ 3123028 w 3137096"/>
              <a:gd name="connsiteY54" fmla="*/ 337625 h 1561514"/>
              <a:gd name="connsiteX55" fmla="*/ 3080825 w 3137096"/>
              <a:gd name="connsiteY55" fmla="*/ 253219 h 1561514"/>
              <a:gd name="connsiteX56" fmla="*/ 3038622 w 3137096"/>
              <a:gd name="connsiteY56" fmla="*/ 239151 h 1561514"/>
              <a:gd name="connsiteX57" fmla="*/ 2996419 w 3137096"/>
              <a:gd name="connsiteY57" fmla="*/ 211016 h 1561514"/>
              <a:gd name="connsiteX58" fmla="*/ 2954216 w 3137096"/>
              <a:gd name="connsiteY58" fmla="*/ 196948 h 1561514"/>
              <a:gd name="connsiteX59" fmla="*/ 2855742 w 3137096"/>
              <a:gd name="connsiteY59" fmla="*/ 154745 h 1561514"/>
              <a:gd name="connsiteX60" fmla="*/ 2644727 w 3137096"/>
              <a:gd name="connsiteY60" fmla="*/ 154745 h 1561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3137096" h="1561514">
                <a:moveTo>
                  <a:pt x="2630659" y="98474"/>
                </a:moveTo>
                <a:cubicBezTo>
                  <a:pt x="2468917" y="90772"/>
                  <a:pt x="2274438" y="82977"/>
                  <a:pt x="2110154" y="70339"/>
                </a:cubicBezTo>
                <a:cubicBezTo>
                  <a:pt x="1599120" y="31028"/>
                  <a:pt x="1946337" y="58389"/>
                  <a:pt x="1674056" y="28136"/>
                </a:cubicBezTo>
                <a:cubicBezTo>
                  <a:pt x="1439628" y="2089"/>
                  <a:pt x="1622781" y="26840"/>
                  <a:pt x="1434905" y="0"/>
                </a:cubicBezTo>
                <a:cubicBezTo>
                  <a:pt x="1256714" y="4689"/>
                  <a:pt x="1078393" y="5786"/>
                  <a:pt x="900333" y="14068"/>
                </a:cubicBezTo>
                <a:cubicBezTo>
                  <a:pt x="876448" y="15179"/>
                  <a:pt x="853627" y="24500"/>
                  <a:pt x="829994" y="28136"/>
                </a:cubicBezTo>
                <a:cubicBezTo>
                  <a:pt x="792628" y="33885"/>
                  <a:pt x="754967" y="37514"/>
                  <a:pt x="717453" y="42203"/>
                </a:cubicBezTo>
                <a:cubicBezTo>
                  <a:pt x="703385" y="46892"/>
                  <a:pt x="689636" y="52674"/>
                  <a:pt x="675250" y="56271"/>
                </a:cubicBezTo>
                <a:cubicBezTo>
                  <a:pt x="648509" y="62956"/>
                  <a:pt x="577524" y="73575"/>
                  <a:pt x="548640" y="84407"/>
                </a:cubicBezTo>
                <a:cubicBezTo>
                  <a:pt x="529005" y="91770"/>
                  <a:pt x="509146" y="99960"/>
                  <a:pt x="492370" y="112542"/>
                </a:cubicBezTo>
                <a:cubicBezTo>
                  <a:pt x="471149" y="128458"/>
                  <a:pt x="461264" y="160425"/>
                  <a:pt x="436099" y="168813"/>
                </a:cubicBezTo>
                <a:lnTo>
                  <a:pt x="393896" y="182880"/>
                </a:lnTo>
                <a:cubicBezTo>
                  <a:pt x="366860" y="223433"/>
                  <a:pt x="352904" y="250343"/>
                  <a:pt x="309490" y="281354"/>
                </a:cubicBezTo>
                <a:cubicBezTo>
                  <a:pt x="297423" y="289973"/>
                  <a:pt x="281355" y="290733"/>
                  <a:pt x="267287" y="295422"/>
                </a:cubicBezTo>
                <a:cubicBezTo>
                  <a:pt x="253219" y="309490"/>
                  <a:pt x="241637" y="326589"/>
                  <a:pt x="225083" y="337625"/>
                </a:cubicBezTo>
                <a:cubicBezTo>
                  <a:pt x="212745" y="345850"/>
                  <a:pt x="194459" y="342430"/>
                  <a:pt x="182880" y="351693"/>
                </a:cubicBezTo>
                <a:cubicBezTo>
                  <a:pt x="169678" y="362255"/>
                  <a:pt x="165569" y="380908"/>
                  <a:pt x="154745" y="393896"/>
                </a:cubicBezTo>
                <a:cubicBezTo>
                  <a:pt x="142009" y="409180"/>
                  <a:pt x="125489" y="420994"/>
                  <a:pt x="112542" y="436099"/>
                </a:cubicBezTo>
                <a:cubicBezTo>
                  <a:pt x="86372" y="466631"/>
                  <a:pt x="64468" y="501176"/>
                  <a:pt x="42203" y="534573"/>
                </a:cubicBezTo>
                <a:cubicBezTo>
                  <a:pt x="3583" y="650435"/>
                  <a:pt x="18262" y="589620"/>
                  <a:pt x="0" y="717453"/>
                </a:cubicBezTo>
                <a:cubicBezTo>
                  <a:pt x="4689" y="797170"/>
                  <a:pt x="2775" y="877551"/>
                  <a:pt x="14068" y="956603"/>
                </a:cubicBezTo>
                <a:cubicBezTo>
                  <a:pt x="21109" y="1005893"/>
                  <a:pt x="44467" y="1009964"/>
                  <a:pt x="70339" y="1041010"/>
                </a:cubicBezTo>
                <a:cubicBezTo>
                  <a:pt x="85349" y="1059022"/>
                  <a:pt x="96965" y="1079756"/>
                  <a:pt x="112542" y="1097280"/>
                </a:cubicBezTo>
                <a:cubicBezTo>
                  <a:pt x="134571" y="1122063"/>
                  <a:pt x="159434" y="1144173"/>
                  <a:pt x="182880" y="1167619"/>
                </a:cubicBezTo>
                <a:cubicBezTo>
                  <a:pt x="192259" y="1176998"/>
                  <a:pt x="199643" y="1188930"/>
                  <a:pt x="211016" y="1195754"/>
                </a:cubicBezTo>
                <a:cubicBezTo>
                  <a:pt x="234462" y="1209822"/>
                  <a:pt x="258168" y="1223465"/>
                  <a:pt x="281354" y="1237957"/>
                </a:cubicBezTo>
                <a:cubicBezTo>
                  <a:pt x="325997" y="1265859"/>
                  <a:pt x="341905" y="1282301"/>
                  <a:pt x="393896" y="1308296"/>
                </a:cubicBezTo>
                <a:cubicBezTo>
                  <a:pt x="422731" y="1322713"/>
                  <a:pt x="479689" y="1331081"/>
                  <a:pt x="506437" y="1336431"/>
                </a:cubicBezTo>
                <a:cubicBezTo>
                  <a:pt x="567447" y="1377106"/>
                  <a:pt x="602287" y="1404519"/>
                  <a:pt x="689317" y="1420837"/>
                </a:cubicBezTo>
                <a:cubicBezTo>
                  <a:pt x="764345" y="1434905"/>
                  <a:pt x="841982" y="1438900"/>
                  <a:pt x="914400" y="1463040"/>
                </a:cubicBezTo>
                <a:cubicBezTo>
                  <a:pt x="942536" y="1472419"/>
                  <a:pt x="970194" y="1483373"/>
                  <a:pt x="998807" y="1491176"/>
                </a:cubicBezTo>
                <a:cubicBezTo>
                  <a:pt x="1021875" y="1497467"/>
                  <a:pt x="1045599" y="1501088"/>
                  <a:pt x="1069145" y="1505243"/>
                </a:cubicBezTo>
                <a:cubicBezTo>
                  <a:pt x="1125324" y="1515157"/>
                  <a:pt x="1181107" y="1528641"/>
                  <a:pt x="1237957" y="1533379"/>
                </a:cubicBezTo>
                <a:cubicBezTo>
                  <a:pt x="1453733" y="1551361"/>
                  <a:pt x="1350584" y="1541829"/>
                  <a:pt x="1547447" y="1561514"/>
                </a:cubicBezTo>
                <a:cubicBezTo>
                  <a:pt x="1664678" y="1556825"/>
                  <a:pt x="1782093" y="1555519"/>
                  <a:pt x="1899139" y="1547447"/>
                </a:cubicBezTo>
                <a:cubicBezTo>
                  <a:pt x="1966246" y="1542819"/>
                  <a:pt x="1961021" y="1520598"/>
                  <a:pt x="2025748" y="1491176"/>
                </a:cubicBezTo>
                <a:cubicBezTo>
                  <a:pt x="2052747" y="1478904"/>
                  <a:pt x="2082019" y="1472419"/>
                  <a:pt x="2110154" y="1463040"/>
                </a:cubicBezTo>
                <a:lnTo>
                  <a:pt x="2236763" y="1364567"/>
                </a:lnTo>
                <a:cubicBezTo>
                  <a:pt x="2238474" y="1363223"/>
                  <a:pt x="2328197" y="1288075"/>
                  <a:pt x="2349305" y="1280160"/>
                </a:cubicBezTo>
                <a:cubicBezTo>
                  <a:pt x="2371693" y="1271765"/>
                  <a:pt x="2396197" y="1270782"/>
                  <a:pt x="2419643" y="1266093"/>
                </a:cubicBezTo>
                <a:cubicBezTo>
                  <a:pt x="2515155" y="1202419"/>
                  <a:pt x="2395586" y="1276784"/>
                  <a:pt x="2546253" y="1209822"/>
                </a:cubicBezTo>
                <a:cubicBezTo>
                  <a:pt x="2561703" y="1202955"/>
                  <a:pt x="2573334" y="1189248"/>
                  <a:pt x="2588456" y="1181687"/>
                </a:cubicBezTo>
                <a:cubicBezTo>
                  <a:pt x="2601719" y="1175055"/>
                  <a:pt x="2617396" y="1174251"/>
                  <a:pt x="2630659" y="1167619"/>
                </a:cubicBezTo>
                <a:cubicBezTo>
                  <a:pt x="2763545" y="1101176"/>
                  <a:pt x="2648032" y="1143071"/>
                  <a:pt x="2743200" y="1111348"/>
                </a:cubicBezTo>
                <a:cubicBezTo>
                  <a:pt x="2752579" y="1101970"/>
                  <a:pt x="2760979" y="1091498"/>
                  <a:pt x="2771336" y="1083213"/>
                </a:cubicBezTo>
                <a:cubicBezTo>
                  <a:pt x="2784538" y="1072651"/>
                  <a:pt x="2801584" y="1067032"/>
                  <a:pt x="2813539" y="1055077"/>
                </a:cubicBezTo>
                <a:cubicBezTo>
                  <a:pt x="2830118" y="1038498"/>
                  <a:pt x="2840484" y="1016609"/>
                  <a:pt x="2855742" y="998807"/>
                </a:cubicBezTo>
                <a:cubicBezTo>
                  <a:pt x="2868689" y="983702"/>
                  <a:pt x="2884998" y="971708"/>
                  <a:pt x="2897945" y="956603"/>
                </a:cubicBezTo>
                <a:cubicBezTo>
                  <a:pt x="2913203" y="938801"/>
                  <a:pt x="2925138" y="918345"/>
                  <a:pt x="2940148" y="900333"/>
                </a:cubicBezTo>
                <a:cubicBezTo>
                  <a:pt x="2948639" y="890144"/>
                  <a:pt x="2960325" y="882808"/>
                  <a:pt x="2968283" y="872197"/>
                </a:cubicBezTo>
                <a:cubicBezTo>
                  <a:pt x="2988572" y="845145"/>
                  <a:pt x="3005797" y="815926"/>
                  <a:pt x="3024554" y="787791"/>
                </a:cubicBezTo>
                <a:lnTo>
                  <a:pt x="3052690" y="745588"/>
                </a:lnTo>
                <a:cubicBezTo>
                  <a:pt x="3062068" y="731520"/>
                  <a:pt x="3075478" y="719425"/>
                  <a:pt x="3080825" y="703385"/>
                </a:cubicBezTo>
                <a:cubicBezTo>
                  <a:pt x="3102307" y="638939"/>
                  <a:pt x="3085996" y="673045"/>
                  <a:pt x="3137096" y="604911"/>
                </a:cubicBezTo>
                <a:cubicBezTo>
                  <a:pt x="3132407" y="515816"/>
                  <a:pt x="3131106" y="426477"/>
                  <a:pt x="3123028" y="337625"/>
                </a:cubicBezTo>
                <a:cubicBezTo>
                  <a:pt x="3121029" y="315639"/>
                  <a:pt x="3097328" y="266422"/>
                  <a:pt x="3080825" y="253219"/>
                </a:cubicBezTo>
                <a:cubicBezTo>
                  <a:pt x="3069246" y="243956"/>
                  <a:pt x="3051885" y="245783"/>
                  <a:pt x="3038622" y="239151"/>
                </a:cubicBezTo>
                <a:cubicBezTo>
                  <a:pt x="3023500" y="231590"/>
                  <a:pt x="3011541" y="218577"/>
                  <a:pt x="2996419" y="211016"/>
                </a:cubicBezTo>
                <a:cubicBezTo>
                  <a:pt x="2983156" y="204384"/>
                  <a:pt x="2967479" y="203580"/>
                  <a:pt x="2954216" y="196948"/>
                </a:cubicBezTo>
                <a:cubicBezTo>
                  <a:pt x="2902248" y="170964"/>
                  <a:pt x="2921185" y="158189"/>
                  <a:pt x="2855742" y="154745"/>
                </a:cubicBezTo>
                <a:cubicBezTo>
                  <a:pt x="2785501" y="151048"/>
                  <a:pt x="2715065" y="154745"/>
                  <a:pt x="2644727" y="154745"/>
                </a:cubicBezTo>
              </a:path>
            </a:pathLst>
          </a:cu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0087406" y="4417645"/>
            <a:ext cx="1789645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Another function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262108" y="2470319"/>
            <a:ext cx="1398975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One function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025914" y="2405502"/>
            <a:ext cx="1249471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One object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514228" y="4609379"/>
            <a:ext cx="1632042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Another object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2" name="Straight Arrow Connector 21"/>
          <p:cNvCxnSpPr>
            <a:endCxn id="23" idx="16"/>
          </p:cNvCxnSpPr>
          <p:nvPr/>
        </p:nvCxnSpPr>
        <p:spPr>
          <a:xfrm>
            <a:off x="9478549" y="541520"/>
            <a:ext cx="635474" cy="217485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reeform 22"/>
          <p:cNvSpPr/>
          <p:nvPr/>
        </p:nvSpPr>
        <p:spPr>
          <a:xfrm>
            <a:off x="10114023" y="473890"/>
            <a:ext cx="959533" cy="657957"/>
          </a:xfrm>
          <a:custGeom>
            <a:avLst/>
            <a:gdLst>
              <a:gd name="connsiteX0" fmla="*/ 1856935 w 2982351"/>
              <a:gd name="connsiteY0" fmla="*/ 0 h 2110154"/>
              <a:gd name="connsiteX1" fmla="*/ 872197 w 2982351"/>
              <a:gd name="connsiteY1" fmla="*/ 28135 h 2110154"/>
              <a:gd name="connsiteX2" fmla="*/ 801858 w 2982351"/>
              <a:gd name="connsiteY2" fmla="*/ 42203 h 2110154"/>
              <a:gd name="connsiteX3" fmla="*/ 590843 w 2982351"/>
              <a:gd name="connsiteY3" fmla="*/ 70339 h 2110154"/>
              <a:gd name="connsiteX4" fmla="*/ 548640 w 2982351"/>
              <a:gd name="connsiteY4" fmla="*/ 84406 h 2110154"/>
              <a:gd name="connsiteX5" fmla="*/ 492369 w 2982351"/>
              <a:gd name="connsiteY5" fmla="*/ 98474 h 2110154"/>
              <a:gd name="connsiteX6" fmla="*/ 436098 w 2982351"/>
              <a:gd name="connsiteY6" fmla="*/ 126609 h 2110154"/>
              <a:gd name="connsiteX7" fmla="*/ 351692 w 2982351"/>
              <a:gd name="connsiteY7" fmla="*/ 196948 h 2110154"/>
              <a:gd name="connsiteX8" fmla="*/ 267286 w 2982351"/>
              <a:gd name="connsiteY8" fmla="*/ 281354 h 2110154"/>
              <a:gd name="connsiteX9" fmla="*/ 182880 w 2982351"/>
              <a:gd name="connsiteY9" fmla="*/ 351692 h 2110154"/>
              <a:gd name="connsiteX10" fmla="*/ 140677 w 2982351"/>
              <a:gd name="connsiteY10" fmla="*/ 436099 h 2110154"/>
              <a:gd name="connsiteX11" fmla="*/ 98474 w 2982351"/>
              <a:gd name="connsiteY11" fmla="*/ 520505 h 2110154"/>
              <a:gd name="connsiteX12" fmla="*/ 84406 w 2982351"/>
              <a:gd name="connsiteY12" fmla="*/ 590843 h 2110154"/>
              <a:gd name="connsiteX13" fmla="*/ 56271 w 2982351"/>
              <a:gd name="connsiteY13" fmla="*/ 647114 h 2110154"/>
              <a:gd name="connsiteX14" fmla="*/ 42203 w 2982351"/>
              <a:gd name="connsiteY14" fmla="*/ 689317 h 2110154"/>
              <a:gd name="connsiteX15" fmla="*/ 14068 w 2982351"/>
              <a:gd name="connsiteY15" fmla="*/ 872197 h 2110154"/>
              <a:gd name="connsiteX16" fmla="*/ 0 w 2982351"/>
              <a:gd name="connsiteY16" fmla="*/ 914400 h 2110154"/>
              <a:gd name="connsiteX17" fmla="*/ 28135 w 2982351"/>
              <a:gd name="connsiteY17" fmla="*/ 1280160 h 2110154"/>
              <a:gd name="connsiteX18" fmla="*/ 84406 w 2982351"/>
              <a:gd name="connsiteY18" fmla="*/ 1434905 h 2110154"/>
              <a:gd name="connsiteX19" fmla="*/ 112541 w 2982351"/>
              <a:gd name="connsiteY19" fmla="*/ 1477108 h 2110154"/>
              <a:gd name="connsiteX20" fmla="*/ 182880 w 2982351"/>
              <a:gd name="connsiteY20" fmla="*/ 1631852 h 2110154"/>
              <a:gd name="connsiteX21" fmla="*/ 281354 w 2982351"/>
              <a:gd name="connsiteY21" fmla="*/ 1744394 h 2110154"/>
              <a:gd name="connsiteX22" fmla="*/ 323557 w 2982351"/>
              <a:gd name="connsiteY22" fmla="*/ 1786597 h 2110154"/>
              <a:gd name="connsiteX23" fmla="*/ 422031 w 2982351"/>
              <a:gd name="connsiteY23" fmla="*/ 1828800 h 2110154"/>
              <a:gd name="connsiteX24" fmla="*/ 464234 w 2982351"/>
              <a:gd name="connsiteY24" fmla="*/ 1856935 h 2110154"/>
              <a:gd name="connsiteX25" fmla="*/ 604911 w 2982351"/>
              <a:gd name="connsiteY25" fmla="*/ 1885071 h 2110154"/>
              <a:gd name="connsiteX26" fmla="*/ 844061 w 2982351"/>
              <a:gd name="connsiteY26" fmla="*/ 1913206 h 2110154"/>
              <a:gd name="connsiteX27" fmla="*/ 1026941 w 2982351"/>
              <a:gd name="connsiteY27" fmla="*/ 1941342 h 2110154"/>
              <a:gd name="connsiteX28" fmla="*/ 1111348 w 2982351"/>
              <a:gd name="connsiteY28" fmla="*/ 1969477 h 2110154"/>
              <a:gd name="connsiteX29" fmla="*/ 1181686 w 2982351"/>
              <a:gd name="connsiteY29" fmla="*/ 1983545 h 2110154"/>
              <a:gd name="connsiteX30" fmla="*/ 1350498 w 2982351"/>
              <a:gd name="connsiteY30" fmla="*/ 2011680 h 2110154"/>
              <a:gd name="connsiteX31" fmla="*/ 1406769 w 2982351"/>
              <a:gd name="connsiteY31" fmla="*/ 2025748 h 2110154"/>
              <a:gd name="connsiteX32" fmla="*/ 1491175 w 2982351"/>
              <a:gd name="connsiteY32" fmla="*/ 2053883 h 2110154"/>
              <a:gd name="connsiteX33" fmla="*/ 1645920 w 2982351"/>
              <a:gd name="connsiteY33" fmla="*/ 2067951 h 2110154"/>
              <a:gd name="connsiteX34" fmla="*/ 1899138 w 2982351"/>
              <a:gd name="connsiteY34" fmla="*/ 2096086 h 2110154"/>
              <a:gd name="connsiteX35" fmla="*/ 2138289 w 2982351"/>
              <a:gd name="connsiteY35" fmla="*/ 2110154 h 2110154"/>
              <a:gd name="connsiteX36" fmla="*/ 2447778 w 2982351"/>
              <a:gd name="connsiteY36" fmla="*/ 2096086 h 2110154"/>
              <a:gd name="connsiteX37" fmla="*/ 2489981 w 2982351"/>
              <a:gd name="connsiteY37" fmla="*/ 2082019 h 2110154"/>
              <a:gd name="connsiteX38" fmla="*/ 2560320 w 2982351"/>
              <a:gd name="connsiteY38" fmla="*/ 2053883 h 2110154"/>
              <a:gd name="connsiteX39" fmla="*/ 2658794 w 2982351"/>
              <a:gd name="connsiteY39" fmla="*/ 1983545 h 2110154"/>
              <a:gd name="connsiteX40" fmla="*/ 2686929 w 2982351"/>
              <a:gd name="connsiteY40" fmla="*/ 1941342 h 2110154"/>
              <a:gd name="connsiteX41" fmla="*/ 2743200 w 2982351"/>
              <a:gd name="connsiteY41" fmla="*/ 1885071 h 2110154"/>
              <a:gd name="connsiteX42" fmla="*/ 2799471 w 2982351"/>
              <a:gd name="connsiteY42" fmla="*/ 1786597 h 2110154"/>
              <a:gd name="connsiteX43" fmla="*/ 2827606 w 2982351"/>
              <a:gd name="connsiteY43" fmla="*/ 1716259 h 2110154"/>
              <a:gd name="connsiteX44" fmla="*/ 2855741 w 2982351"/>
              <a:gd name="connsiteY44" fmla="*/ 1674055 h 2110154"/>
              <a:gd name="connsiteX45" fmla="*/ 2883877 w 2982351"/>
              <a:gd name="connsiteY45" fmla="*/ 1589649 h 2110154"/>
              <a:gd name="connsiteX46" fmla="*/ 2912012 w 2982351"/>
              <a:gd name="connsiteY46" fmla="*/ 1533379 h 2110154"/>
              <a:gd name="connsiteX47" fmla="*/ 2926080 w 2982351"/>
              <a:gd name="connsiteY47" fmla="*/ 1463040 h 2110154"/>
              <a:gd name="connsiteX48" fmla="*/ 2954215 w 2982351"/>
              <a:gd name="connsiteY48" fmla="*/ 1406769 h 2110154"/>
              <a:gd name="connsiteX49" fmla="*/ 2968283 w 2982351"/>
              <a:gd name="connsiteY49" fmla="*/ 1308295 h 2110154"/>
              <a:gd name="connsiteX50" fmla="*/ 2982351 w 2982351"/>
              <a:gd name="connsiteY50" fmla="*/ 1237957 h 2110154"/>
              <a:gd name="connsiteX51" fmla="*/ 2968283 w 2982351"/>
              <a:gd name="connsiteY51" fmla="*/ 942535 h 2110154"/>
              <a:gd name="connsiteX52" fmla="*/ 2940148 w 2982351"/>
              <a:gd name="connsiteY52" fmla="*/ 731520 h 2110154"/>
              <a:gd name="connsiteX53" fmla="*/ 2926080 w 2982351"/>
              <a:gd name="connsiteY53" fmla="*/ 689317 h 2110154"/>
              <a:gd name="connsiteX54" fmla="*/ 2897944 w 2982351"/>
              <a:gd name="connsiteY54" fmla="*/ 647114 h 2110154"/>
              <a:gd name="connsiteX55" fmla="*/ 2855741 w 2982351"/>
              <a:gd name="connsiteY55" fmla="*/ 562708 h 2110154"/>
              <a:gd name="connsiteX56" fmla="*/ 2757268 w 2982351"/>
              <a:gd name="connsiteY56" fmla="*/ 422031 h 2110154"/>
              <a:gd name="connsiteX57" fmla="*/ 2743200 w 2982351"/>
              <a:gd name="connsiteY57" fmla="*/ 379828 h 2110154"/>
              <a:gd name="connsiteX58" fmla="*/ 2644726 w 2982351"/>
              <a:gd name="connsiteY58" fmla="*/ 309489 h 2110154"/>
              <a:gd name="connsiteX59" fmla="*/ 2602523 w 2982351"/>
              <a:gd name="connsiteY59" fmla="*/ 295422 h 2110154"/>
              <a:gd name="connsiteX60" fmla="*/ 2489981 w 2982351"/>
              <a:gd name="connsiteY60" fmla="*/ 239151 h 2110154"/>
              <a:gd name="connsiteX61" fmla="*/ 2405575 w 2982351"/>
              <a:gd name="connsiteY61" fmla="*/ 196948 h 2110154"/>
              <a:gd name="connsiteX62" fmla="*/ 2293034 w 2982351"/>
              <a:gd name="connsiteY62" fmla="*/ 154745 h 2110154"/>
              <a:gd name="connsiteX63" fmla="*/ 2250831 w 2982351"/>
              <a:gd name="connsiteY63" fmla="*/ 112542 h 2110154"/>
              <a:gd name="connsiteX64" fmla="*/ 2194560 w 2982351"/>
              <a:gd name="connsiteY64" fmla="*/ 84406 h 2110154"/>
              <a:gd name="connsiteX65" fmla="*/ 2138289 w 2982351"/>
              <a:gd name="connsiteY65" fmla="*/ 70339 h 2110154"/>
              <a:gd name="connsiteX66" fmla="*/ 1983544 w 2982351"/>
              <a:gd name="connsiteY66" fmla="*/ 28135 h 2110154"/>
              <a:gd name="connsiteX67" fmla="*/ 1927274 w 2982351"/>
              <a:gd name="connsiteY67" fmla="*/ 14068 h 2110154"/>
              <a:gd name="connsiteX68" fmla="*/ 1772529 w 2982351"/>
              <a:gd name="connsiteY68" fmla="*/ 14068 h 2110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2982351" h="2110154">
                <a:moveTo>
                  <a:pt x="1856935" y="0"/>
                </a:moveTo>
                <a:cubicBezTo>
                  <a:pt x="1315373" y="38684"/>
                  <a:pt x="2055582" y="-10664"/>
                  <a:pt x="872197" y="28135"/>
                </a:cubicBezTo>
                <a:cubicBezTo>
                  <a:pt x="848299" y="28919"/>
                  <a:pt x="825383" y="37926"/>
                  <a:pt x="801858" y="42203"/>
                </a:cubicBezTo>
                <a:cubicBezTo>
                  <a:pt x="702628" y="60245"/>
                  <a:pt x="705515" y="57597"/>
                  <a:pt x="590843" y="70339"/>
                </a:cubicBezTo>
                <a:cubicBezTo>
                  <a:pt x="576775" y="75028"/>
                  <a:pt x="562898" y="80332"/>
                  <a:pt x="548640" y="84406"/>
                </a:cubicBezTo>
                <a:cubicBezTo>
                  <a:pt x="530050" y="89717"/>
                  <a:pt x="510472" y="91685"/>
                  <a:pt x="492369" y="98474"/>
                </a:cubicBezTo>
                <a:cubicBezTo>
                  <a:pt x="472733" y="105837"/>
                  <a:pt x="454855" y="117231"/>
                  <a:pt x="436098" y="126609"/>
                </a:cubicBezTo>
                <a:cubicBezTo>
                  <a:pt x="334654" y="228057"/>
                  <a:pt x="518860" y="46497"/>
                  <a:pt x="351692" y="196948"/>
                </a:cubicBezTo>
                <a:cubicBezTo>
                  <a:pt x="322117" y="223566"/>
                  <a:pt x="300393" y="259283"/>
                  <a:pt x="267286" y="281354"/>
                </a:cubicBezTo>
                <a:cubicBezTo>
                  <a:pt x="208530" y="320524"/>
                  <a:pt x="237038" y="297534"/>
                  <a:pt x="182880" y="351692"/>
                </a:cubicBezTo>
                <a:cubicBezTo>
                  <a:pt x="147520" y="457770"/>
                  <a:pt x="195218" y="327016"/>
                  <a:pt x="140677" y="436099"/>
                </a:cubicBezTo>
                <a:cubicBezTo>
                  <a:pt x="82437" y="552580"/>
                  <a:pt x="179102" y="399562"/>
                  <a:pt x="98474" y="520505"/>
                </a:cubicBezTo>
                <a:cubicBezTo>
                  <a:pt x="93785" y="543951"/>
                  <a:pt x="91967" y="568160"/>
                  <a:pt x="84406" y="590843"/>
                </a:cubicBezTo>
                <a:cubicBezTo>
                  <a:pt x="77774" y="610738"/>
                  <a:pt x="64532" y="627839"/>
                  <a:pt x="56271" y="647114"/>
                </a:cubicBezTo>
                <a:cubicBezTo>
                  <a:pt x="50430" y="660744"/>
                  <a:pt x="46892" y="675249"/>
                  <a:pt x="42203" y="689317"/>
                </a:cubicBezTo>
                <a:cubicBezTo>
                  <a:pt x="37718" y="720713"/>
                  <a:pt x="21872" y="837077"/>
                  <a:pt x="14068" y="872197"/>
                </a:cubicBezTo>
                <a:cubicBezTo>
                  <a:pt x="10851" y="886673"/>
                  <a:pt x="4689" y="900332"/>
                  <a:pt x="0" y="914400"/>
                </a:cubicBezTo>
                <a:cubicBezTo>
                  <a:pt x="3349" y="981384"/>
                  <a:pt x="2320" y="1176900"/>
                  <a:pt x="28135" y="1280160"/>
                </a:cubicBezTo>
                <a:cubicBezTo>
                  <a:pt x="34699" y="1306416"/>
                  <a:pt x="70424" y="1406941"/>
                  <a:pt x="84406" y="1434905"/>
                </a:cubicBezTo>
                <a:cubicBezTo>
                  <a:pt x="91967" y="1450027"/>
                  <a:pt x="104980" y="1461986"/>
                  <a:pt x="112541" y="1477108"/>
                </a:cubicBezTo>
                <a:cubicBezTo>
                  <a:pt x="172295" y="1596615"/>
                  <a:pt x="28274" y="1399940"/>
                  <a:pt x="182880" y="1631852"/>
                </a:cubicBezTo>
                <a:cubicBezTo>
                  <a:pt x="229408" y="1701644"/>
                  <a:pt x="199060" y="1662100"/>
                  <a:pt x="281354" y="1744394"/>
                </a:cubicBezTo>
                <a:cubicBezTo>
                  <a:pt x="295422" y="1758462"/>
                  <a:pt x="304683" y="1780306"/>
                  <a:pt x="323557" y="1786597"/>
                </a:cubicBezTo>
                <a:cubicBezTo>
                  <a:pt x="370903" y="1802379"/>
                  <a:pt x="373359" y="1800988"/>
                  <a:pt x="422031" y="1828800"/>
                </a:cubicBezTo>
                <a:cubicBezTo>
                  <a:pt x="436711" y="1837188"/>
                  <a:pt x="449112" y="1849374"/>
                  <a:pt x="464234" y="1856935"/>
                </a:cubicBezTo>
                <a:cubicBezTo>
                  <a:pt x="502450" y="1876043"/>
                  <a:pt x="571011" y="1881083"/>
                  <a:pt x="604911" y="1885071"/>
                </a:cubicBezTo>
                <a:cubicBezTo>
                  <a:pt x="900192" y="1919811"/>
                  <a:pt x="613371" y="1880252"/>
                  <a:pt x="844061" y="1913206"/>
                </a:cubicBezTo>
                <a:cubicBezTo>
                  <a:pt x="960314" y="1951958"/>
                  <a:pt x="778259" y="1894714"/>
                  <a:pt x="1026941" y="1941342"/>
                </a:cubicBezTo>
                <a:cubicBezTo>
                  <a:pt x="1056091" y="1946808"/>
                  <a:pt x="1082266" y="1963661"/>
                  <a:pt x="1111348" y="1969477"/>
                </a:cubicBezTo>
                <a:cubicBezTo>
                  <a:pt x="1134794" y="1974166"/>
                  <a:pt x="1158101" y="1979614"/>
                  <a:pt x="1181686" y="1983545"/>
                </a:cubicBezTo>
                <a:cubicBezTo>
                  <a:pt x="1299138" y="2003120"/>
                  <a:pt x="1251029" y="1989575"/>
                  <a:pt x="1350498" y="2011680"/>
                </a:cubicBezTo>
                <a:cubicBezTo>
                  <a:pt x="1369372" y="2015874"/>
                  <a:pt x="1388250" y="2020192"/>
                  <a:pt x="1406769" y="2025748"/>
                </a:cubicBezTo>
                <a:cubicBezTo>
                  <a:pt x="1435175" y="2034270"/>
                  <a:pt x="1461969" y="2048729"/>
                  <a:pt x="1491175" y="2053883"/>
                </a:cubicBezTo>
                <a:cubicBezTo>
                  <a:pt x="1542181" y="2062884"/>
                  <a:pt x="1594338" y="2063262"/>
                  <a:pt x="1645920" y="2067951"/>
                </a:cubicBezTo>
                <a:cubicBezTo>
                  <a:pt x="1763676" y="2097390"/>
                  <a:pt x="1690961" y="2082655"/>
                  <a:pt x="1899138" y="2096086"/>
                </a:cubicBezTo>
                <a:lnTo>
                  <a:pt x="2138289" y="2110154"/>
                </a:lnTo>
                <a:cubicBezTo>
                  <a:pt x="2241452" y="2105465"/>
                  <a:pt x="2344837" y="2104321"/>
                  <a:pt x="2447778" y="2096086"/>
                </a:cubicBezTo>
                <a:cubicBezTo>
                  <a:pt x="2462559" y="2094904"/>
                  <a:pt x="2476097" y="2087226"/>
                  <a:pt x="2489981" y="2082019"/>
                </a:cubicBezTo>
                <a:cubicBezTo>
                  <a:pt x="2513626" y="2073152"/>
                  <a:pt x="2537733" y="2065176"/>
                  <a:pt x="2560320" y="2053883"/>
                </a:cubicBezTo>
                <a:cubicBezTo>
                  <a:pt x="2580892" y="2043597"/>
                  <a:pt x="2646048" y="1993104"/>
                  <a:pt x="2658794" y="1983545"/>
                </a:cubicBezTo>
                <a:cubicBezTo>
                  <a:pt x="2668172" y="1969477"/>
                  <a:pt x="2675926" y="1954179"/>
                  <a:pt x="2686929" y="1941342"/>
                </a:cubicBezTo>
                <a:cubicBezTo>
                  <a:pt x="2704192" y="1921202"/>
                  <a:pt x="2743200" y="1885071"/>
                  <a:pt x="2743200" y="1885071"/>
                </a:cubicBezTo>
                <a:cubicBezTo>
                  <a:pt x="2777252" y="1782918"/>
                  <a:pt x="2728497" y="1914350"/>
                  <a:pt x="2799471" y="1786597"/>
                </a:cubicBezTo>
                <a:cubicBezTo>
                  <a:pt x="2811734" y="1764523"/>
                  <a:pt x="2816313" y="1738845"/>
                  <a:pt x="2827606" y="1716259"/>
                </a:cubicBezTo>
                <a:cubicBezTo>
                  <a:pt x="2835167" y="1701136"/>
                  <a:pt x="2848874" y="1689505"/>
                  <a:pt x="2855741" y="1674055"/>
                </a:cubicBezTo>
                <a:cubicBezTo>
                  <a:pt x="2867786" y="1646954"/>
                  <a:pt x="2872862" y="1617185"/>
                  <a:pt x="2883877" y="1589649"/>
                </a:cubicBezTo>
                <a:cubicBezTo>
                  <a:pt x="2891665" y="1570178"/>
                  <a:pt x="2902634" y="1552136"/>
                  <a:pt x="2912012" y="1533379"/>
                </a:cubicBezTo>
                <a:cubicBezTo>
                  <a:pt x="2916701" y="1509933"/>
                  <a:pt x="2918519" y="1485724"/>
                  <a:pt x="2926080" y="1463040"/>
                </a:cubicBezTo>
                <a:cubicBezTo>
                  <a:pt x="2932712" y="1443145"/>
                  <a:pt x="2948697" y="1427001"/>
                  <a:pt x="2954215" y="1406769"/>
                </a:cubicBezTo>
                <a:cubicBezTo>
                  <a:pt x="2962939" y="1374779"/>
                  <a:pt x="2962832" y="1341002"/>
                  <a:pt x="2968283" y="1308295"/>
                </a:cubicBezTo>
                <a:cubicBezTo>
                  <a:pt x="2972214" y="1284710"/>
                  <a:pt x="2977662" y="1261403"/>
                  <a:pt x="2982351" y="1237957"/>
                </a:cubicBezTo>
                <a:cubicBezTo>
                  <a:pt x="2977662" y="1139483"/>
                  <a:pt x="2974433" y="1040929"/>
                  <a:pt x="2968283" y="942535"/>
                </a:cubicBezTo>
                <a:cubicBezTo>
                  <a:pt x="2961646" y="836352"/>
                  <a:pt x="2963349" y="812724"/>
                  <a:pt x="2940148" y="731520"/>
                </a:cubicBezTo>
                <a:cubicBezTo>
                  <a:pt x="2936074" y="717262"/>
                  <a:pt x="2932712" y="702580"/>
                  <a:pt x="2926080" y="689317"/>
                </a:cubicBezTo>
                <a:cubicBezTo>
                  <a:pt x="2918519" y="674195"/>
                  <a:pt x="2907323" y="661182"/>
                  <a:pt x="2897944" y="647114"/>
                </a:cubicBezTo>
                <a:cubicBezTo>
                  <a:pt x="2863248" y="508324"/>
                  <a:pt x="2909493" y="652295"/>
                  <a:pt x="2855741" y="562708"/>
                </a:cubicBezTo>
                <a:cubicBezTo>
                  <a:pt x="2770631" y="420858"/>
                  <a:pt x="2842946" y="479149"/>
                  <a:pt x="2757268" y="422031"/>
                </a:cubicBezTo>
                <a:cubicBezTo>
                  <a:pt x="2752579" y="407963"/>
                  <a:pt x="2752693" y="391220"/>
                  <a:pt x="2743200" y="379828"/>
                </a:cubicBezTo>
                <a:cubicBezTo>
                  <a:pt x="2738651" y="374369"/>
                  <a:pt x="2659387" y="316819"/>
                  <a:pt x="2644726" y="309489"/>
                </a:cubicBezTo>
                <a:cubicBezTo>
                  <a:pt x="2631463" y="302857"/>
                  <a:pt x="2616022" y="301558"/>
                  <a:pt x="2602523" y="295422"/>
                </a:cubicBezTo>
                <a:cubicBezTo>
                  <a:pt x="2564340" y="278066"/>
                  <a:pt x="2524879" y="262417"/>
                  <a:pt x="2489981" y="239151"/>
                </a:cubicBezTo>
                <a:cubicBezTo>
                  <a:pt x="2435440" y="202789"/>
                  <a:pt x="2463818" y="216361"/>
                  <a:pt x="2405575" y="196948"/>
                </a:cubicBezTo>
                <a:cubicBezTo>
                  <a:pt x="2232861" y="81802"/>
                  <a:pt x="2536385" y="276419"/>
                  <a:pt x="2293034" y="154745"/>
                </a:cubicBezTo>
                <a:cubicBezTo>
                  <a:pt x="2275240" y="145848"/>
                  <a:pt x="2267020" y="124106"/>
                  <a:pt x="2250831" y="112542"/>
                </a:cubicBezTo>
                <a:cubicBezTo>
                  <a:pt x="2233766" y="100353"/>
                  <a:pt x="2214196" y="91769"/>
                  <a:pt x="2194560" y="84406"/>
                </a:cubicBezTo>
                <a:cubicBezTo>
                  <a:pt x="2176457" y="77617"/>
                  <a:pt x="2156631" y="76453"/>
                  <a:pt x="2138289" y="70339"/>
                </a:cubicBezTo>
                <a:cubicBezTo>
                  <a:pt x="1968859" y="13862"/>
                  <a:pt x="2174875" y="66401"/>
                  <a:pt x="1983544" y="28135"/>
                </a:cubicBezTo>
                <a:cubicBezTo>
                  <a:pt x="1964586" y="24343"/>
                  <a:pt x="1946565" y="15354"/>
                  <a:pt x="1927274" y="14068"/>
                </a:cubicBezTo>
                <a:cubicBezTo>
                  <a:pt x="1875807" y="10637"/>
                  <a:pt x="1824111" y="14068"/>
                  <a:pt x="1772529" y="14068"/>
                </a:cubicBezTo>
              </a:path>
            </a:pathLst>
          </a:cu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8047450" y="230188"/>
            <a:ext cx="1431099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More objects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0" name="Freeform 29"/>
          <p:cNvSpPr/>
          <p:nvPr/>
        </p:nvSpPr>
        <p:spPr>
          <a:xfrm>
            <a:off x="10942291" y="802608"/>
            <a:ext cx="959533" cy="657957"/>
          </a:xfrm>
          <a:custGeom>
            <a:avLst/>
            <a:gdLst>
              <a:gd name="connsiteX0" fmla="*/ 1856935 w 2982351"/>
              <a:gd name="connsiteY0" fmla="*/ 0 h 2110154"/>
              <a:gd name="connsiteX1" fmla="*/ 872197 w 2982351"/>
              <a:gd name="connsiteY1" fmla="*/ 28135 h 2110154"/>
              <a:gd name="connsiteX2" fmla="*/ 801858 w 2982351"/>
              <a:gd name="connsiteY2" fmla="*/ 42203 h 2110154"/>
              <a:gd name="connsiteX3" fmla="*/ 590843 w 2982351"/>
              <a:gd name="connsiteY3" fmla="*/ 70339 h 2110154"/>
              <a:gd name="connsiteX4" fmla="*/ 548640 w 2982351"/>
              <a:gd name="connsiteY4" fmla="*/ 84406 h 2110154"/>
              <a:gd name="connsiteX5" fmla="*/ 492369 w 2982351"/>
              <a:gd name="connsiteY5" fmla="*/ 98474 h 2110154"/>
              <a:gd name="connsiteX6" fmla="*/ 436098 w 2982351"/>
              <a:gd name="connsiteY6" fmla="*/ 126609 h 2110154"/>
              <a:gd name="connsiteX7" fmla="*/ 351692 w 2982351"/>
              <a:gd name="connsiteY7" fmla="*/ 196948 h 2110154"/>
              <a:gd name="connsiteX8" fmla="*/ 267286 w 2982351"/>
              <a:gd name="connsiteY8" fmla="*/ 281354 h 2110154"/>
              <a:gd name="connsiteX9" fmla="*/ 182880 w 2982351"/>
              <a:gd name="connsiteY9" fmla="*/ 351692 h 2110154"/>
              <a:gd name="connsiteX10" fmla="*/ 140677 w 2982351"/>
              <a:gd name="connsiteY10" fmla="*/ 436099 h 2110154"/>
              <a:gd name="connsiteX11" fmla="*/ 98474 w 2982351"/>
              <a:gd name="connsiteY11" fmla="*/ 520505 h 2110154"/>
              <a:gd name="connsiteX12" fmla="*/ 84406 w 2982351"/>
              <a:gd name="connsiteY12" fmla="*/ 590843 h 2110154"/>
              <a:gd name="connsiteX13" fmla="*/ 56271 w 2982351"/>
              <a:gd name="connsiteY13" fmla="*/ 647114 h 2110154"/>
              <a:gd name="connsiteX14" fmla="*/ 42203 w 2982351"/>
              <a:gd name="connsiteY14" fmla="*/ 689317 h 2110154"/>
              <a:gd name="connsiteX15" fmla="*/ 14068 w 2982351"/>
              <a:gd name="connsiteY15" fmla="*/ 872197 h 2110154"/>
              <a:gd name="connsiteX16" fmla="*/ 0 w 2982351"/>
              <a:gd name="connsiteY16" fmla="*/ 914400 h 2110154"/>
              <a:gd name="connsiteX17" fmla="*/ 28135 w 2982351"/>
              <a:gd name="connsiteY17" fmla="*/ 1280160 h 2110154"/>
              <a:gd name="connsiteX18" fmla="*/ 84406 w 2982351"/>
              <a:gd name="connsiteY18" fmla="*/ 1434905 h 2110154"/>
              <a:gd name="connsiteX19" fmla="*/ 112541 w 2982351"/>
              <a:gd name="connsiteY19" fmla="*/ 1477108 h 2110154"/>
              <a:gd name="connsiteX20" fmla="*/ 182880 w 2982351"/>
              <a:gd name="connsiteY20" fmla="*/ 1631852 h 2110154"/>
              <a:gd name="connsiteX21" fmla="*/ 281354 w 2982351"/>
              <a:gd name="connsiteY21" fmla="*/ 1744394 h 2110154"/>
              <a:gd name="connsiteX22" fmla="*/ 323557 w 2982351"/>
              <a:gd name="connsiteY22" fmla="*/ 1786597 h 2110154"/>
              <a:gd name="connsiteX23" fmla="*/ 422031 w 2982351"/>
              <a:gd name="connsiteY23" fmla="*/ 1828800 h 2110154"/>
              <a:gd name="connsiteX24" fmla="*/ 464234 w 2982351"/>
              <a:gd name="connsiteY24" fmla="*/ 1856935 h 2110154"/>
              <a:gd name="connsiteX25" fmla="*/ 604911 w 2982351"/>
              <a:gd name="connsiteY25" fmla="*/ 1885071 h 2110154"/>
              <a:gd name="connsiteX26" fmla="*/ 844061 w 2982351"/>
              <a:gd name="connsiteY26" fmla="*/ 1913206 h 2110154"/>
              <a:gd name="connsiteX27" fmla="*/ 1026941 w 2982351"/>
              <a:gd name="connsiteY27" fmla="*/ 1941342 h 2110154"/>
              <a:gd name="connsiteX28" fmla="*/ 1111348 w 2982351"/>
              <a:gd name="connsiteY28" fmla="*/ 1969477 h 2110154"/>
              <a:gd name="connsiteX29" fmla="*/ 1181686 w 2982351"/>
              <a:gd name="connsiteY29" fmla="*/ 1983545 h 2110154"/>
              <a:gd name="connsiteX30" fmla="*/ 1350498 w 2982351"/>
              <a:gd name="connsiteY30" fmla="*/ 2011680 h 2110154"/>
              <a:gd name="connsiteX31" fmla="*/ 1406769 w 2982351"/>
              <a:gd name="connsiteY31" fmla="*/ 2025748 h 2110154"/>
              <a:gd name="connsiteX32" fmla="*/ 1491175 w 2982351"/>
              <a:gd name="connsiteY32" fmla="*/ 2053883 h 2110154"/>
              <a:gd name="connsiteX33" fmla="*/ 1645920 w 2982351"/>
              <a:gd name="connsiteY33" fmla="*/ 2067951 h 2110154"/>
              <a:gd name="connsiteX34" fmla="*/ 1899138 w 2982351"/>
              <a:gd name="connsiteY34" fmla="*/ 2096086 h 2110154"/>
              <a:gd name="connsiteX35" fmla="*/ 2138289 w 2982351"/>
              <a:gd name="connsiteY35" fmla="*/ 2110154 h 2110154"/>
              <a:gd name="connsiteX36" fmla="*/ 2447778 w 2982351"/>
              <a:gd name="connsiteY36" fmla="*/ 2096086 h 2110154"/>
              <a:gd name="connsiteX37" fmla="*/ 2489981 w 2982351"/>
              <a:gd name="connsiteY37" fmla="*/ 2082019 h 2110154"/>
              <a:gd name="connsiteX38" fmla="*/ 2560320 w 2982351"/>
              <a:gd name="connsiteY38" fmla="*/ 2053883 h 2110154"/>
              <a:gd name="connsiteX39" fmla="*/ 2658794 w 2982351"/>
              <a:gd name="connsiteY39" fmla="*/ 1983545 h 2110154"/>
              <a:gd name="connsiteX40" fmla="*/ 2686929 w 2982351"/>
              <a:gd name="connsiteY40" fmla="*/ 1941342 h 2110154"/>
              <a:gd name="connsiteX41" fmla="*/ 2743200 w 2982351"/>
              <a:gd name="connsiteY41" fmla="*/ 1885071 h 2110154"/>
              <a:gd name="connsiteX42" fmla="*/ 2799471 w 2982351"/>
              <a:gd name="connsiteY42" fmla="*/ 1786597 h 2110154"/>
              <a:gd name="connsiteX43" fmla="*/ 2827606 w 2982351"/>
              <a:gd name="connsiteY43" fmla="*/ 1716259 h 2110154"/>
              <a:gd name="connsiteX44" fmla="*/ 2855741 w 2982351"/>
              <a:gd name="connsiteY44" fmla="*/ 1674055 h 2110154"/>
              <a:gd name="connsiteX45" fmla="*/ 2883877 w 2982351"/>
              <a:gd name="connsiteY45" fmla="*/ 1589649 h 2110154"/>
              <a:gd name="connsiteX46" fmla="*/ 2912012 w 2982351"/>
              <a:gd name="connsiteY46" fmla="*/ 1533379 h 2110154"/>
              <a:gd name="connsiteX47" fmla="*/ 2926080 w 2982351"/>
              <a:gd name="connsiteY47" fmla="*/ 1463040 h 2110154"/>
              <a:gd name="connsiteX48" fmla="*/ 2954215 w 2982351"/>
              <a:gd name="connsiteY48" fmla="*/ 1406769 h 2110154"/>
              <a:gd name="connsiteX49" fmla="*/ 2968283 w 2982351"/>
              <a:gd name="connsiteY49" fmla="*/ 1308295 h 2110154"/>
              <a:gd name="connsiteX50" fmla="*/ 2982351 w 2982351"/>
              <a:gd name="connsiteY50" fmla="*/ 1237957 h 2110154"/>
              <a:gd name="connsiteX51" fmla="*/ 2968283 w 2982351"/>
              <a:gd name="connsiteY51" fmla="*/ 942535 h 2110154"/>
              <a:gd name="connsiteX52" fmla="*/ 2940148 w 2982351"/>
              <a:gd name="connsiteY52" fmla="*/ 731520 h 2110154"/>
              <a:gd name="connsiteX53" fmla="*/ 2926080 w 2982351"/>
              <a:gd name="connsiteY53" fmla="*/ 689317 h 2110154"/>
              <a:gd name="connsiteX54" fmla="*/ 2897944 w 2982351"/>
              <a:gd name="connsiteY54" fmla="*/ 647114 h 2110154"/>
              <a:gd name="connsiteX55" fmla="*/ 2855741 w 2982351"/>
              <a:gd name="connsiteY55" fmla="*/ 562708 h 2110154"/>
              <a:gd name="connsiteX56" fmla="*/ 2757268 w 2982351"/>
              <a:gd name="connsiteY56" fmla="*/ 422031 h 2110154"/>
              <a:gd name="connsiteX57" fmla="*/ 2743200 w 2982351"/>
              <a:gd name="connsiteY57" fmla="*/ 379828 h 2110154"/>
              <a:gd name="connsiteX58" fmla="*/ 2644726 w 2982351"/>
              <a:gd name="connsiteY58" fmla="*/ 309489 h 2110154"/>
              <a:gd name="connsiteX59" fmla="*/ 2602523 w 2982351"/>
              <a:gd name="connsiteY59" fmla="*/ 295422 h 2110154"/>
              <a:gd name="connsiteX60" fmla="*/ 2489981 w 2982351"/>
              <a:gd name="connsiteY60" fmla="*/ 239151 h 2110154"/>
              <a:gd name="connsiteX61" fmla="*/ 2405575 w 2982351"/>
              <a:gd name="connsiteY61" fmla="*/ 196948 h 2110154"/>
              <a:gd name="connsiteX62" fmla="*/ 2293034 w 2982351"/>
              <a:gd name="connsiteY62" fmla="*/ 154745 h 2110154"/>
              <a:gd name="connsiteX63" fmla="*/ 2250831 w 2982351"/>
              <a:gd name="connsiteY63" fmla="*/ 112542 h 2110154"/>
              <a:gd name="connsiteX64" fmla="*/ 2194560 w 2982351"/>
              <a:gd name="connsiteY64" fmla="*/ 84406 h 2110154"/>
              <a:gd name="connsiteX65" fmla="*/ 2138289 w 2982351"/>
              <a:gd name="connsiteY65" fmla="*/ 70339 h 2110154"/>
              <a:gd name="connsiteX66" fmla="*/ 1983544 w 2982351"/>
              <a:gd name="connsiteY66" fmla="*/ 28135 h 2110154"/>
              <a:gd name="connsiteX67" fmla="*/ 1927274 w 2982351"/>
              <a:gd name="connsiteY67" fmla="*/ 14068 h 2110154"/>
              <a:gd name="connsiteX68" fmla="*/ 1772529 w 2982351"/>
              <a:gd name="connsiteY68" fmla="*/ 14068 h 2110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2982351" h="2110154">
                <a:moveTo>
                  <a:pt x="1856935" y="0"/>
                </a:moveTo>
                <a:cubicBezTo>
                  <a:pt x="1315373" y="38684"/>
                  <a:pt x="2055582" y="-10664"/>
                  <a:pt x="872197" y="28135"/>
                </a:cubicBezTo>
                <a:cubicBezTo>
                  <a:pt x="848299" y="28919"/>
                  <a:pt x="825383" y="37926"/>
                  <a:pt x="801858" y="42203"/>
                </a:cubicBezTo>
                <a:cubicBezTo>
                  <a:pt x="702628" y="60245"/>
                  <a:pt x="705515" y="57597"/>
                  <a:pt x="590843" y="70339"/>
                </a:cubicBezTo>
                <a:cubicBezTo>
                  <a:pt x="576775" y="75028"/>
                  <a:pt x="562898" y="80332"/>
                  <a:pt x="548640" y="84406"/>
                </a:cubicBezTo>
                <a:cubicBezTo>
                  <a:pt x="530050" y="89717"/>
                  <a:pt x="510472" y="91685"/>
                  <a:pt x="492369" y="98474"/>
                </a:cubicBezTo>
                <a:cubicBezTo>
                  <a:pt x="472733" y="105837"/>
                  <a:pt x="454855" y="117231"/>
                  <a:pt x="436098" y="126609"/>
                </a:cubicBezTo>
                <a:cubicBezTo>
                  <a:pt x="334654" y="228057"/>
                  <a:pt x="518860" y="46497"/>
                  <a:pt x="351692" y="196948"/>
                </a:cubicBezTo>
                <a:cubicBezTo>
                  <a:pt x="322117" y="223566"/>
                  <a:pt x="300393" y="259283"/>
                  <a:pt x="267286" y="281354"/>
                </a:cubicBezTo>
                <a:cubicBezTo>
                  <a:pt x="208530" y="320524"/>
                  <a:pt x="237038" y="297534"/>
                  <a:pt x="182880" y="351692"/>
                </a:cubicBezTo>
                <a:cubicBezTo>
                  <a:pt x="147520" y="457770"/>
                  <a:pt x="195218" y="327016"/>
                  <a:pt x="140677" y="436099"/>
                </a:cubicBezTo>
                <a:cubicBezTo>
                  <a:pt x="82437" y="552580"/>
                  <a:pt x="179102" y="399562"/>
                  <a:pt x="98474" y="520505"/>
                </a:cubicBezTo>
                <a:cubicBezTo>
                  <a:pt x="93785" y="543951"/>
                  <a:pt x="91967" y="568160"/>
                  <a:pt x="84406" y="590843"/>
                </a:cubicBezTo>
                <a:cubicBezTo>
                  <a:pt x="77774" y="610738"/>
                  <a:pt x="64532" y="627839"/>
                  <a:pt x="56271" y="647114"/>
                </a:cubicBezTo>
                <a:cubicBezTo>
                  <a:pt x="50430" y="660744"/>
                  <a:pt x="46892" y="675249"/>
                  <a:pt x="42203" y="689317"/>
                </a:cubicBezTo>
                <a:cubicBezTo>
                  <a:pt x="37718" y="720713"/>
                  <a:pt x="21872" y="837077"/>
                  <a:pt x="14068" y="872197"/>
                </a:cubicBezTo>
                <a:cubicBezTo>
                  <a:pt x="10851" y="886673"/>
                  <a:pt x="4689" y="900332"/>
                  <a:pt x="0" y="914400"/>
                </a:cubicBezTo>
                <a:cubicBezTo>
                  <a:pt x="3349" y="981384"/>
                  <a:pt x="2320" y="1176900"/>
                  <a:pt x="28135" y="1280160"/>
                </a:cubicBezTo>
                <a:cubicBezTo>
                  <a:pt x="34699" y="1306416"/>
                  <a:pt x="70424" y="1406941"/>
                  <a:pt x="84406" y="1434905"/>
                </a:cubicBezTo>
                <a:cubicBezTo>
                  <a:pt x="91967" y="1450027"/>
                  <a:pt x="104980" y="1461986"/>
                  <a:pt x="112541" y="1477108"/>
                </a:cubicBezTo>
                <a:cubicBezTo>
                  <a:pt x="172295" y="1596615"/>
                  <a:pt x="28274" y="1399940"/>
                  <a:pt x="182880" y="1631852"/>
                </a:cubicBezTo>
                <a:cubicBezTo>
                  <a:pt x="229408" y="1701644"/>
                  <a:pt x="199060" y="1662100"/>
                  <a:pt x="281354" y="1744394"/>
                </a:cubicBezTo>
                <a:cubicBezTo>
                  <a:pt x="295422" y="1758462"/>
                  <a:pt x="304683" y="1780306"/>
                  <a:pt x="323557" y="1786597"/>
                </a:cubicBezTo>
                <a:cubicBezTo>
                  <a:pt x="370903" y="1802379"/>
                  <a:pt x="373359" y="1800988"/>
                  <a:pt x="422031" y="1828800"/>
                </a:cubicBezTo>
                <a:cubicBezTo>
                  <a:pt x="436711" y="1837188"/>
                  <a:pt x="449112" y="1849374"/>
                  <a:pt x="464234" y="1856935"/>
                </a:cubicBezTo>
                <a:cubicBezTo>
                  <a:pt x="502450" y="1876043"/>
                  <a:pt x="571011" y="1881083"/>
                  <a:pt x="604911" y="1885071"/>
                </a:cubicBezTo>
                <a:cubicBezTo>
                  <a:pt x="900192" y="1919811"/>
                  <a:pt x="613371" y="1880252"/>
                  <a:pt x="844061" y="1913206"/>
                </a:cubicBezTo>
                <a:cubicBezTo>
                  <a:pt x="960314" y="1951958"/>
                  <a:pt x="778259" y="1894714"/>
                  <a:pt x="1026941" y="1941342"/>
                </a:cubicBezTo>
                <a:cubicBezTo>
                  <a:pt x="1056091" y="1946808"/>
                  <a:pt x="1082266" y="1963661"/>
                  <a:pt x="1111348" y="1969477"/>
                </a:cubicBezTo>
                <a:cubicBezTo>
                  <a:pt x="1134794" y="1974166"/>
                  <a:pt x="1158101" y="1979614"/>
                  <a:pt x="1181686" y="1983545"/>
                </a:cubicBezTo>
                <a:cubicBezTo>
                  <a:pt x="1299138" y="2003120"/>
                  <a:pt x="1251029" y="1989575"/>
                  <a:pt x="1350498" y="2011680"/>
                </a:cubicBezTo>
                <a:cubicBezTo>
                  <a:pt x="1369372" y="2015874"/>
                  <a:pt x="1388250" y="2020192"/>
                  <a:pt x="1406769" y="2025748"/>
                </a:cubicBezTo>
                <a:cubicBezTo>
                  <a:pt x="1435175" y="2034270"/>
                  <a:pt x="1461969" y="2048729"/>
                  <a:pt x="1491175" y="2053883"/>
                </a:cubicBezTo>
                <a:cubicBezTo>
                  <a:pt x="1542181" y="2062884"/>
                  <a:pt x="1594338" y="2063262"/>
                  <a:pt x="1645920" y="2067951"/>
                </a:cubicBezTo>
                <a:cubicBezTo>
                  <a:pt x="1763676" y="2097390"/>
                  <a:pt x="1690961" y="2082655"/>
                  <a:pt x="1899138" y="2096086"/>
                </a:cubicBezTo>
                <a:lnTo>
                  <a:pt x="2138289" y="2110154"/>
                </a:lnTo>
                <a:cubicBezTo>
                  <a:pt x="2241452" y="2105465"/>
                  <a:pt x="2344837" y="2104321"/>
                  <a:pt x="2447778" y="2096086"/>
                </a:cubicBezTo>
                <a:cubicBezTo>
                  <a:pt x="2462559" y="2094904"/>
                  <a:pt x="2476097" y="2087226"/>
                  <a:pt x="2489981" y="2082019"/>
                </a:cubicBezTo>
                <a:cubicBezTo>
                  <a:pt x="2513626" y="2073152"/>
                  <a:pt x="2537733" y="2065176"/>
                  <a:pt x="2560320" y="2053883"/>
                </a:cubicBezTo>
                <a:cubicBezTo>
                  <a:pt x="2580892" y="2043597"/>
                  <a:pt x="2646048" y="1993104"/>
                  <a:pt x="2658794" y="1983545"/>
                </a:cubicBezTo>
                <a:cubicBezTo>
                  <a:pt x="2668172" y="1969477"/>
                  <a:pt x="2675926" y="1954179"/>
                  <a:pt x="2686929" y="1941342"/>
                </a:cubicBezTo>
                <a:cubicBezTo>
                  <a:pt x="2704192" y="1921202"/>
                  <a:pt x="2743200" y="1885071"/>
                  <a:pt x="2743200" y="1885071"/>
                </a:cubicBezTo>
                <a:cubicBezTo>
                  <a:pt x="2777252" y="1782918"/>
                  <a:pt x="2728497" y="1914350"/>
                  <a:pt x="2799471" y="1786597"/>
                </a:cubicBezTo>
                <a:cubicBezTo>
                  <a:pt x="2811734" y="1764523"/>
                  <a:pt x="2816313" y="1738845"/>
                  <a:pt x="2827606" y="1716259"/>
                </a:cubicBezTo>
                <a:cubicBezTo>
                  <a:pt x="2835167" y="1701136"/>
                  <a:pt x="2848874" y="1689505"/>
                  <a:pt x="2855741" y="1674055"/>
                </a:cubicBezTo>
                <a:cubicBezTo>
                  <a:pt x="2867786" y="1646954"/>
                  <a:pt x="2872862" y="1617185"/>
                  <a:pt x="2883877" y="1589649"/>
                </a:cubicBezTo>
                <a:cubicBezTo>
                  <a:pt x="2891665" y="1570178"/>
                  <a:pt x="2902634" y="1552136"/>
                  <a:pt x="2912012" y="1533379"/>
                </a:cubicBezTo>
                <a:cubicBezTo>
                  <a:pt x="2916701" y="1509933"/>
                  <a:pt x="2918519" y="1485724"/>
                  <a:pt x="2926080" y="1463040"/>
                </a:cubicBezTo>
                <a:cubicBezTo>
                  <a:pt x="2932712" y="1443145"/>
                  <a:pt x="2948697" y="1427001"/>
                  <a:pt x="2954215" y="1406769"/>
                </a:cubicBezTo>
                <a:cubicBezTo>
                  <a:pt x="2962939" y="1374779"/>
                  <a:pt x="2962832" y="1341002"/>
                  <a:pt x="2968283" y="1308295"/>
                </a:cubicBezTo>
                <a:cubicBezTo>
                  <a:pt x="2972214" y="1284710"/>
                  <a:pt x="2977662" y="1261403"/>
                  <a:pt x="2982351" y="1237957"/>
                </a:cubicBezTo>
                <a:cubicBezTo>
                  <a:pt x="2977662" y="1139483"/>
                  <a:pt x="2974433" y="1040929"/>
                  <a:pt x="2968283" y="942535"/>
                </a:cubicBezTo>
                <a:cubicBezTo>
                  <a:pt x="2961646" y="836352"/>
                  <a:pt x="2963349" y="812724"/>
                  <a:pt x="2940148" y="731520"/>
                </a:cubicBezTo>
                <a:cubicBezTo>
                  <a:pt x="2936074" y="717262"/>
                  <a:pt x="2932712" y="702580"/>
                  <a:pt x="2926080" y="689317"/>
                </a:cubicBezTo>
                <a:cubicBezTo>
                  <a:pt x="2918519" y="674195"/>
                  <a:pt x="2907323" y="661182"/>
                  <a:pt x="2897944" y="647114"/>
                </a:cubicBezTo>
                <a:cubicBezTo>
                  <a:pt x="2863248" y="508324"/>
                  <a:pt x="2909493" y="652295"/>
                  <a:pt x="2855741" y="562708"/>
                </a:cubicBezTo>
                <a:cubicBezTo>
                  <a:pt x="2770631" y="420858"/>
                  <a:pt x="2842946" y="479149"/>
                  <a:pt x="2757268" y="422031"/>
                </a:cubicBezTo>
                <a:cubicBezTo>
                  <a:pt x="2752579" y="407963"/>
                  <a:pt x="2752693" y="391220"/>
                  <a:pt x="2743200" y="379828"/>
                </a:cubicBezTo>
                <a:cubicBezTo>
                  <a:pt x="2738651" y="374369"/>
                  <a:pt x="2659387" y="316819"/>
                  <a:pt x="2644726" y="309489"/>
                </a:cubicBezTo>
                <a:cubicBezTo>
                  <a:pt x="2631463" y="302857"/>
                  <a:pt x="2616022" y="301558"/>
                  <a:pt x="2602523" y="295422"/>
                </a:cubicBezTo>
                <a:cubicBezTo>
                  <a:pt x="2564340" y="278066"/>
                  <a:pt x="2524879" y="262417"/>
                  <a:pt x="2489981" y="239151"/>
                </a:cubicBezTo>
                <a:cubicBezTo>
                  <a:pt x="2435440" y="202789"/>
                  <a:pt x="2463818" y="216361"/>
                  <a:pt x="2405575" y="196948"/>
                </a:cubicBezTo>
                <a:cubicBezTo>
                  <a:pt x="2232861" y="81802"/>
                  <a:pt x="2536385" y="276419"/>
                  <a:pt x="2293034" y="154745"/>
                </a:cubicBezTo>
                <a:cubicBezTo>
                  <a:pt x="2275240" y="145848"/>
                  <a:pt x="2267020" y="124106"/>
                  <a:pt x="2250831" y="112542"/>
                </a:cubicBezTo>
                <a:cubicBezTo>
                  <a:pt x="2233766" y="100353"/>
                  <a:pt x="2214196" y="91769"/>
                  <a:pt x="2194560" y="84406"/>
                </a:cubicBezTo>
                <a:cubicBezTo>
                  <a:pt x="2176457" y="77617"/>
                  <a:pt x="2156631" y="76453"/>
                  <a:pt x="2138289" y="70339"/>
                </a:cubicBezTo>
                <a:cubicBezTo>
                  <a:pt x="1968859" y="13862"/>
                  <a:pt x="2174875" y="66401"/>
                  <a:pt x="1983544" y="28135"/>
                </a:cubicBezTo>
                <a:cubicBezTo>
                  <a:pt x="1964586" y="24343"/>
                  <a:pt x="1946565" y="15354"/>
                  <a:pt x="1927274" y="14068"/>
                </a:cubicBezTo>
                <a:cubicBezTo>
                  <a:pt x="1875807" y="10637"/>
                  <a:pt x="1824111" y="14068"/>
                  <a:pt x="1772529" y="14068"/>
                </a:cubicBezTo>
              </a:path>
            </a:pathLst>
          </a:cu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109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35" grpId="0" animBg="1"/>
      <p:bldP spid="37" grpId="0" animBg="1"/>
      <p:bldP spid="40" grpId="0" animBg="1"/>
      <p:bldP spid="26" grpId="0" animBg="1"/>
      <p:bldP spid="19" grpId="0" animBg="1"/>
      <p:bldP spid="28" grpId="0" animBg="1"/>
      <p:bldP spid="31" grpId="0" animBg="1"/>
      <p:bldP spid="23" grpId="0" animBg="1"/>
      <p:bldP spid="24" grpId="0" animBg="1"/>
      <p:bldP spid="3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 objects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40011" y="2308770"/>
            <a:ext cx="709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noProof="1" smtClean="0"/>
              <a:t>age</a:t>
            </a:r>
            <a:endParaRPr lang="en-US" noProof="1"/>
          </a:p>
        </p:txBody>
      </p:sp>
      <p:sp>
        <p:nvSpPr>
          <p:cNvPr id="7" name="Rectangle 6"/>
          <p:cNvSpPr/>
          <p:nvPr/>
        </p:nvSpPr>
        <p:spPr>
          <a:xfrm>
            <a:off x="6842744" y="2308769"/>
            <a:ext cx="863600" cy="3693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 smtClean="0">
                <a:solidFill>
                  <a:schemeClr val="tx1"/>
                </a:solidFill>
              </a:rPr>
              <a:t>6</a:t>
            </a:r>
            <a:endParaRPr lang="en-US" noProof="1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893267" y="2683721"/>
            <a:ext cx="956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noProof="1" smtClean="0"/>
              <a:t>weight</a:t>
            </a:r>
            <a:endParaRPr lang="en-US" noProof="1"/>
          </a:p>
        </p:txBody>
      </p:sp>
      <p:sp>
        <p:nvSpPr>
          <p:cNvPr id="11" name="Rectangle 10"/>
          <p:cNvSpPr/>
          <p:nvPr/>
        </p:nvSpPr>
        <p:spPr>
          <a:xfrm>
            <a:off x="6842744" y="2681913"/>
            <a:ext cx="863600" cy="3693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 smtClean="0">
                <a:solidFill>
                  <a:schemeClr val="tx1"/>
                </a:solidFill>
              </a:rPr>
              <a:t>7</a:t>
            </a:r>
            <a:endParaRPr lang="en-US" noProof="1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599353" y="2305572"/>
            <a:ext cx="2106992" cy="1116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842744" y="3048396"/>
            <a:ext cx="863600" cy="3693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 smtClean="0">
                <a:solidFill>
                  <a:schemeClr val="tx1"/>
                </a:solidFill>
              </a:rPr>
              <a:t>1</a:t>
            </a:r>
            <a:endParaRPr lang="en-US" noProof="1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392524" y="3050814"/>
            <a:ext cx="1456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noProof="1" smtClean="0"/>
              <a:t>grumpiness</a:t>
            </a:r>
            <a:endParaRPr lang="en-US" noProof="1"/>
          </a:p>
        </p:txBody>
      </p:sp>
      <p:sp>
        <p:nvSpPr>
          <p:cNvPr id="27" name="TextBox 26"/>
          <p:cNvSpPr txBox="1"/>
          <p:nvPr/>
        </p:nvSpPr>
        <p:spPr>
          <a:xfrm>
            <a:off x="6680668" y="4819446"/>
            <a:ext cx="709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noProof="1" smtClean="0"/>
              <a:t>age</a:t>
            </a:r>
            <a:endParaRPr lang="en-US" noProof="1"/>
          </a:p>
        </p:txBody>
      </p:sp>
      <p:sp>
        <p:nvSpPr>
          <p:cNvPr id="28" name="Rectangle 27"/>
          <p:cNvSpPr/>
          <p:nvPr/>
        </p:nvSpPr>
        <p:spPr>
          <a:xfrm>
            <a:off x="7383401" y="4819445"/>
            <a:ext cx="863600" cy="3693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 smtClean="0">
                <a:solidFill>
                  <a:schemeClr val="tx1"/>
                </a:solidFill>
              </a:rPr>
              <a:t>19</a:t>
            </a:r>
            <a:endParaRPr lang="en-US" noProof="1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433924" y="5194397"/>
            <a:ext cx="956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noProof="1" smtClean="0"/>
              <a:t>weight</a:t>
            </a:r>
            <a:endParaRPr lang="en-US" noProof="1"/>
          </a:p>
        </p:txBody>
      </p:sp>
      <p:sp>
        <p:nvSpPr>
          <p:cNvPr id="30" name="Rectangle 29"/>
          <p:cNvSpPr/>
          <p:nvPr/>
        </p:nvSpPr>
        <p:spPr>
          <a:xfrm>
            <a:off x="7383401" y="5192589"/>
            <a:ext cx="863600" cy="3693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>
                <a:solidFill>
                  <a:schemeClr val="tx1"/>
                </a:solidFill>
              </a:rPr>
              <a:t>8</a:t>
            </a:r>
            <a:endParaRPr lang="en-US" noProof="1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140010" y="4821252"/>
            <a:ext cx="2106992" cy="1107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383401" y="5559071"/>
            <a:ext cx="863600" cy="3693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>
                <a:solidFill>
                  <a:schemeClr val="tx1"/>
                </a:solidFill>
              </a:rPr>
              <a:t>9</a:t>
            </a:r>
            <a:endParaRPr lang="en-US" noProof="1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933181" y="5561489"/>
            <a:ext cx="1456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noProof="1"/>
              <a:t>grumpiness</a:t>
            </a:r>
            <a:endParaRPr lang="en-US" noProof="1"/>
          </a:p>
        </p:txBody>
      </p:sp>
      <p:cxnSp>
        <p:nvCxnSpPr>
          <p:cNvPr id="85" name="Straight Arrow Connector 84"/>
          <p:cNvCxnSpPr>
            <a:stCxn id="86" idx="1"/>
          </p:cNvCxnSpPr>
          <p:nvPr/>
        </p:nvCxnSpPr>
        <p:spPr>
          <a:xfrm flipH="1">
            <a:off x="8124606" y="2599072"/>
            <a:ext cx="714606" cy="232897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8839212" y="2414406"/>
            <a:ext cx="1249471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object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87" name="Straight Arrow Connector 86"/>
          <p:cNvCxnSpPr>
            <a:stCxn id="88" idx="1"/>
          </p:cNvCxnSpPr>
          <p:nvPr/>
        </p:nvCxnSpPr>
        <p:spPr>
          <a:xfrm flipH="1">
            <a:off x="8453832" y="5287986"/>
            <a:ext cx="714604" cy="232897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9168436" y="5103320"/>
            <a:ext cx="1679103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Another  </a:t>
            </a:r>
            <a:r>
              <a:rPr lang="en-US" dirty="0" smtClean="0">
                <a:solidFill>
                  <a:schemeClr val="bg1"/>
                </a:solidFill>
              </a:rPr>
              <a:t>object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2" name="Freeform 91"/>
          <p:cNvSpPr/>
          <p:nvPr/>
        </p:nvSpPr>
        <p:spPr>
          <a:xfrm>
            <a:off x="5060405" y="1799402"/>
            <a:ext cx="3083102" cy="2335634"/>
          </a:xfrm>
          <a:custGeom>
            <a:avLst/>
            <a:gdLst>
              <a:gd name="connsiteX0" fmla="*/ 1856935 w 2982351"/>
              <a:gd name="connsiteY0" fmla="*/ 0 h 2110154"/>
              <a:gd name="connsiteX1" fmla="*/ 872197 w 2982351"/>
              <a:gd name="connsiteY1" fmla="*/ 28135 h 2110154"/>
              <a:gd name="connsiteX2" fmla="*/ 801858 w 2982351"/>
              <a:gd name="connsiteY2" fmla="*/ 42203 h 2110154"/>
              <a:gd name="connsiteX3" fmla="*/ 590843 w 2982351"/>
              <a:gd name="connsiteY3" fmla="*/ 70339 h 2110154"/>
              <a:gd name="connsiteX4" fmla="*/ 548640 w 2982351"/>
              <a:gd name="connsiteY4" fmla="*/ 84406 h 2110154"/>
              <a:gd name="connsiteX5" fmla="*/ 492369 w 2982351"/>
              <a:gd name="connsiteY5" fmla="*/ 98474 h 2110154"/>
              <a:gd name="connsiteX6" fmla="*/ 436098 w 2982351"/>
              <a:gd name="connsiteY6" fmla="*/ 126609 h 2110154"/>
              <a:gd name="connsiteX7" fmla="*/ 351692 w 2982351"/>
              <a:gd name="connsiteY7" fmla="*/ 196948 h 2110154"/>
              <a:gd name="connsiteX8" fmla="*/ 267286 w 2982351"/>
              <a:gd name="connsiteY8" fmla="*/ 281354 h 2110154"/>
              <a:gd name="connsiteX9" fmla="*/ 182880 w 2982351"/>
              <a:gd name="connsiteY9" fmla="*/ 351692 h 2110154"/>
              <a:gd name="connsiteX10" fmla="*/ 140677 w 2982351"/>
              <a:gd name="connsiteY10" fmla="*/ 436099 h 2110154"/>
              <a:gd name="connsiteX11" fmla="*/ 98474 w 2982351"/>
              <a:gd name="connsiteY11" fmla="*/ 520505 h 2110154"/>
              <a:gd name="connsiteX12" fmla="*/ 84406 w 2982351"/>
              <a:gd name="connsiteY12" fmla="*/ 590843 h 2110154"/>
              <a:gd name="connsiteX13" fmla="*/ 56271 w 2982351"/>
              <a:gd name="connsiteY13" fmla="*/ 647114 h 2110154"/>
              <a:gd name="connsiteX14" fmla="*/ 42203 w 2982351"/>
              <a:gd name="connsiteY14" fmla="*/ 689317 h 2110154"/>
              <a:gd name="connsiteX15" fmla="*/ 14068 w 2982351"/>
              <a:gd name="connsiteY15" fmla="*/ 872197 h 2110154"/>
              <a:gd name="connsiteX16" fmla="*/ 0 w 2982351"/>
              <a:gd name="connsiteY16" fmla="*/ 914400 h 2110154"/>
              <a:gd name="connsiteX17" fmla="*/ 28135 w 2982351"/>
              <a:gd name="connsiteY17" fmla="*/ 1280160 h 2110154"/>
              <a:gd name="connsiteX18" fmla="*/ 84406 w 2982351"/>
              <a:gd name="connsiteY18" fmla="*/ 1434905 h 2110154"/>
              <a:gd name="connsiteX19" fmla="*/ 112541 w 2982351"/>
              <a:gd name="connsiteY19" fmla="*/ 1477108 h 2110154"/>
              <a:gd name="connsiteX20" fmla="*/ 182880 w 2982351"/>
              <a:gd name="connsiteY20" fmla="*/ 1631852 h 2110154"/>
              <a:gd name="connsiteX21" fmla="*/ 281354 w 2982351"/>
              <a:gd name="connsiteY21" fmla="*/ 1744394 h 2110154"/>
              <a:gd name="connsiteX22" fmla="*/ 323557 w 2982351"/>
              <a:gd name="connsiteY22" fmla="*/ 1786597 h 2110154"/>
              <a:gd name="connsiteX23" fmla="*/ 422031 w 2982351"/>
              <a:gd name="connsiteY23" fmla="*/ 1828800 h 2110154"/>
              <a:gd name="connsiteX24" fmla="*/ 464234 w 2982351"/>
              <a:gd name="connsiteY24" fmla="*/ 1856935 h 2110154"/>
              <a:gd name="connsiteX25" fmla="*/ 604911 w 2982351"/>
              <a:gd name="connsiteY25" fmla="*/ 1885071 h 2110154"/>
              <a:gd name="connsiteX26" fmla="*/ 844061 w 2982351"/>
              <a:gd name="connsiteY26" fmla="*/ 1913206 h 2110154"/>
              <a:gd name="connsiteX27" fmla="*/ 1026941 w 2982351"/>
              <a:gd name="connsiteY27" fmla="*/ 1941342 h 2110154"/>
              <a:gd name="connsiteX28" fmla="*/ 1111348 w 2982351"/>
              <a:gd name="connsiteY28" fmla="*/ 1969477 h 2110154"/>
              <a:gd name="connsiteX29" fmla="*/ 1181686 w 2982351"/>
              <a:gd name="connsiteY29" fmla="*/ 1983545 h 2110154"/>
              <a:gd name="connsiteX30" fmla="*/ 1350498 w 2982351"/>
              <a:gd name="connsiteY30" fmla="*/ 2011680 h 2110154"/>
              <a:gd name="connsiteX31" fmla="*/ 1406769 w 2982351"/>
              <a:gd name="connsiteY31" fmla="*/ 2025748 h 2110154"/>
              <a:gd name="connsiteX32" fmla="*/ 1491175 w 2982351"/>
              <a:gd name="connsiteY32" fmla="*/ 2053883 h 2110154"/>
              <a:gd name="connsiteX33" fmla="*/ 1645920 w 2982351"/>
              <a:gd name="connsiteY33" fmla="*/ 2067951 h 2110154"/>
              <a:gd name="connsiteX34" fmla="*/ 1899138 w 2982351"/>
              <a:gd name="connsiteY34" fmla="*/ 2096086 h 2110154"/>
              <a:gd name="connsiteX35" fmla="*/ 2138289 w 2982351"/>
              <a:gd name="connsiteY35" fmla="*/ 2110154 h 2110154"/>
              <a:gd name="connsiteX36" fmla="*/ 2447778 w 2982351"/>
              <a:gd name="connsiteY36" fmla="*/ 2096086 h 2110154"/>
              <a:gd name="connsiteX37" fmla="*/ 2489981 w 2982351"/>
              <a:gd name="connsiteY37" fmla="*/ 2082019 h 2110154"/>
              <a:gd name="connsiteX38" fmla="*/ 2560320 w 2982351"/>
              <a:gd name="connsiteY38" fmla="*/ 2053883 h 2110154"/>
              <a:gd name="connsiteX39" fmla="*/ 2658794 w 2982351"/>
              <a:gd name="connsiteY39" fmla="*/ 1983545 h 2110154"/>
              <a:gd name="connsiteX40" fmla="*/ 2686929 w 2982351"/>
              <a:gd name="connsiteY40" fmla="*/ 1941342 h 2110154"/>
              <a:gd name="connsiteX41" fmla="*/ 2743200 w 2982351"/>
              <a:gd name="connsiteY41" fmla="*/ 1885071 h 2110154"/>
              <a:gd name="connsiteX42" fmla="*/ 2799471 w 2982351"/>
              <a:gd name="connsiteY42" fmla="*/ 1786597 h 2110154"/>
              <a:gd name="connsiteX43" fmla="*/ 2827606 w 2982351"/>
              <a:gd name="connsiteY43" fmla="*/ 1716259 h 2110154"/>
              <a:gd name="connsiteX44" fmla="*/ 2855741 w 2982351"/>
              <a:gd name="connsiteY44" fmla="*/ 1674055 h 2110154"/>
              <a:gd name="connsiteX45" fmla="*/ 2883877 w 2982351"/>
              <a:gd name="connsiteY45" fmla="*/ 1589649 h 2110154"/>
              <a:gd name="connsiteX46" fmla="*/ 2912012 w 2982351"/>
              <a:gd name="connsiteY46" fmla="*/ 1533379 h 2110154"/>
              <a:gd name="connsiteX47" fmla="*/ 2926080 w 2982351"/>
              <a:gd name="connsiteY47" fmla="*/ 1463040 h 2110154"/>
              <a:gd name="connsiteX48" fmla="*/ 2954215 w 2982351"/>
              <a:gd name="connsiteY48" fmla="*/ 1406769 h 2110154"/>
              <a:gd name="connsiteX49" fmla="*/ 2968283 w 2982351"/>
              <a:gd name="connsiteY49" fmla="*/ 1308295 h 2110154"/>
              <a:gd name="connsiteX50" fmla="*/ 2982351 w 2982351"/>
              <a:gd name="connsiteY50" fmla="*/ 1237957 h 2110154"/>
              <a:gd name="connsiteX51" fmla="*/ 2968283 w 2982351"/>
              <a:gd name="connsiteY51" fmla="*/ 942535 h 2110154"/>
              <a:gd name="connsiteX52" fmla="*/ 2940148 w 2982351"/>
              <a:gd name="connsiteY52" fmla="*/ 731520 h 2110154"/>
              <a:gd name="connsiteX53" fmla="*/ 2926080 w 2982351"/>
              <a:gd name="connsiteY53" fmla="*/ 689317 h 2110154"/>
              <a:gd name="connsiteX54" fmla="*/ 2897944 w 2982351"/>
              <a:gd name="connsiteY54" fmla="*/ 647114 h 2110154"/>
              <a:gd name="connsiteX55" fmla="*/ 2855741 w 2982351"/>
              <a:gd name="connsiteY55" fmla="*/ 562708 h 2110154"/>
              <a:gd name="connsiteX56" fmla="*/ 2757268 w 2982351"/>
              <a:gd name="connsiteY56" fmla="*/ 422031 h 2110154"/>
              <a:gd name="connsiteX57" fmla="*/ 2743200 w 2982351"/>
              <a:gd name="connsiteY57" fmla="*/ 379828 h 2110154"/>
              <a:gd name="connsiteX58" fmla="*/ 2644726 w 2982351"/>
              <a:gd name="connsiteY58" fmla="*/ 309489 h 2110154"/>
              <a:gd name="connsiteX59" fmla="*/ 2602523 w 2982351"/>
              <a:gd name="connsiteY59" fmla="*/ 295422 h 2110154"/>
              <a:gd name="connsiteX60" fmla="*/ 2489981 w 2982351"/>
              <a:gd name="connsiteY60" fmla="*/ 239151 h 2110154"/>
              <a:gd name="connsiteX61" fmla="*/ 2405575 w 2982351"/>
              <a:gd name="connsiteY61" fmla="*/ 196948 h 2110154"/>
              <a:gd name="connsiteX62" fmla="*/ 2293034 w 2982351"/>
              <a:gd name="connsiteY62" fmla="*/ 154745 h 2110154"/>
              <a:gd name="connsiteX63" fmla="*/ 2250831 w 2982351"/>
              <a:gd name="connsiteY63" fmla="*/ 112542 h 2110154"/>
              <a:gd name="connsiteX64" fmla="*/ 2194560 w 2982351"/>
              <a:gd name="connsiteY64" fmla="*/ 84406 h 2110154"/>
              <a:gd name="connsiteX65" fmla="*/ 2138289 w 2982351"/>
              <a:gd name="connsiteY65" fmla="*/ 70339 h 2110154"/>
              <a:gd name="connsiteX66" fmla="*/ 1983544 w 2982351"/>
              <a:gd name="connsiteY66" fmla="*/ 28135 h 2110154"/>
              <a:gd name="connsiteX67" fmla="*/ 1927274 w 2982351"/>
              <a:gd name="connsiteY67" fmla="*/ 14068 h 2110154"/>
              <a:gd name="connsiteX68" fmla="*/ 1772529 w 2982351"/>
              <a:gd name="connsiteY68" fmla="*/ 14068 h 2110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2982351" h="2110154">
                <a:moveTo>
                  <a:pt x="1856935" y="0"/>
                </a:moveTo>
                <a:cubicBezTo>
                  <a:pt x="1315373" y="38684"/>
                  <a:pt x="2055582" y="-10664"/>
                  <a:pt x="872197" y="28135"/>
                </a:cubicBezTo>
                <a:cubicBezTo>
                  <a:pt x="848299" y="28919"/>
                  <a:pt x="825383" y="37926"/>
                  <a:pt x="801858" y="42203"/>
                </a:cubicBezTo>
                <a:cubicBezTo>
                  <a:pt x="702628" y="60245"/>
                  <a:pt x="705515" y="57597"/>
                  <a:pt x="590843" y="70339"/>
                </a:cubicBezTo>
                <a:cubicBezTo>
                  <a:pt x="576775" y="75028"/>
                  <a:pt x="562898" y="80332"/>
                  <a:pt x="548640" y="84406"/>
                </a:cubicBezTo>
                <a:cubicBezTo>
                  <a:pt x="530050" y="89717"/>
                  <a:pt x="510472" y="91685"/>
                  <a:pt x="492369" y="98474"/>
                </a:cubicBezTo>
                <a:cubicBezTo>
                  <a:pt x="472733" y="105837"/>
                  <a:pt x="454855" y="117231"/>
                  <a:pt x="436098" y="126609"/>
                </a:cubicBezTo>
                <a:cubicBezTo>
                  <a:pt x="334654" y="228057"/>
                  <a:pt x="518860" y="46497"/>
                  <a:pt x="351692" y="196948"/>
                </a:cubicBezTo>
                <a:cubicBezTo>
                  <a:pt x="322117" y="223566"/>
                  <a:pt x="300393" y="259283"/>
                  <a:pt x="267286" y="281354"/>
                </a:cubicBezTo>
                <a:cubicBezTo>
                  <a:pt x="208530" y="320524"/>
                  <a:pt x="237038" y="297534"/>
                  <a:pt x="182880" y="351692"/>
                </a:cubicBezTo>
                <a:cubicBezTo>
                  <a:pt x="147520" y="457770"/>
                  <a:pt x="195218" y="327016"/>
                  <a:pt x="140677" y="436099"/>
                </a:cubicBezTo>
                <a:cubicBezTo>
                  <a:pt x="82437" y="552580"/>
                  <a:pt x="179102" y="399562"/>
                  <a:pt x="98474" y="520505"/>
                </a:cubicBezTo>
                <a:cubicBezTo>
                  <a:pt x="93785" y="543951"/>
                  <a:pt x="91967" y="568160"/>
                  <a:pt x="84406" y="590843"/>
                </a:cubicBezTo>
                <a:cubicBezTo>
                  <a:pt x="77774" y="610738"/>
                  <a:pt x="64532" y="627839"/>
                  <a:pt x="56271" y="647114"/>
                </a:cubicBezTo>
                <a:cubicBezTo>
                  <a:pt x="50430" y="660744"/>
                  <a:pt x="46892" y="675249"/>
                  <a:pt x="42203" y="689317"/>
                </a:cubicBezTo>
                <a:cubicBezTo>
                  <a:pt x="37718" y="720713"/>
                  <a:pt x="21872" y="837077"/>
                  <a:pt x="14068" y="872197"/>
                </a:cubicBezTo>
                <a:cubicBezTo>
                  <a:pt x="10851" y="886673"/>
                  <a:pt x="4689" y="900332"/>
                  <a:pt x="0" y="914400"/>
                </a:cubicBezTo>
                <a:cubicBezTo>
                  <a:pt x="3349" y="981384"/>
                  <a:pt x="2320" y="1176900"/>
                  <a:pt x="28135" y="1280160"/>
                </a:cubicBezTo>
                <a:cubicBezTo>
                  <a:pt x="34699" y="1306416"/>
                  <a:pt x="70424" y="1406941"/>
                  <a:pt x="84406" y="1434905"/>
                </a:cubicBezTo>
                <a:cubicBezTo>
                  <a:pt x="91967" y="1450027"/>
                  <a:pt x="104980" y="1461986"/>
                  <a:pt x="112541" y="1477108"/>
                </a:cubicBezTo>
                <a:cubicBezTo>
                  <a:pt x="172295" y="1596615"/>
                  <a:pt x="28274" y="1399940"/>
                  <a:pt x="182880" y="1631852"/>
                </a:cubicBezTo>
                <a:cubicBezTo>
                  <a:pt x="229408" y="1701644"/>
                  <a:pt x="199060" y="1662100"/>
                  <a:pt x="281354" y="1744394"/>
                </a:cubicBezTo>
                <a:cubicBezTo>
                  <a:pt x="295422" y="1758462"/>
                  <a:pt x="304683" y="1780306"/>
                  <a:pt x="323557" y="1786597"/>
                </a:cubicBezTo>
                <a:cubicBezTo>
                  <a:pt x="370903" y="1802379"/>
                  <a:pt x="373359" y="1800988"/>
                  <a:pt x="422031" y="1828800"/>
                </a:cubicBezTo>
                <a:cubicBezTo>
                  <a:pt x="436711" y="1837188"/>
                  <a:pt x="449112" y="1849374"/>
                  <a:pt x="464234" y="1856935"/>
                </a:cubicBezTo>
                <a:cubicBezTo>
                  <a:pt x="502450" y="1876043"/>
                  <a:pt x="571011" y="1881083"/>
                  <a:pt x="604911" y="1885071"/>
                </a:cubicBezTo>
                <a:cubicBezTo>
                  <a:pt x="900192" y="1919811"/>
                  <a:pt x="613371" y="1880252"/>
                  <a:pt x="844061" y="1913206"/>
                </a:cubicBezTo>
                <a:cubicBezTo>
                  <a:pt x="960314" y="1951958"/>
                  <a:pt x="778259" y="1894714"/>
                  <a:pt x="1026941" y="1941342"/>
                </a:cubicBezTo>
                <a:cubicBezTo>
                  <a:pt x="1056091" y="1946808"/>
                  <a:pt x="1082266" y="1963661"/>
                  <a:pt x="1111348" y="1969477"/>
                </a:cubicBezTo>
                <a:cubicBezTo>
                  <a:pt x="1134794" y="1974166"/>
                  <a:pt x="1158101" y="1979614"/>
                  <a:pt x="1181686" y="1983545"/>
                </a:cubicBezTo>
                <a:cubicBezTo>
                  <a:pt x="1299138" y="2003120"/>
                  <a:pt x="1251029" y="1989575"/>
                  <a:pt x="1350498" y="2011680"/>
                </a:cubicBezTo>
                <a:cubicBezTo>
                  <a:pt x="1369372" y="2015874"/>
                  <a:pt x="1388250" y="2020192"/>
                  <a:pt x="1406769" y="2025748"/>
                </a:cubicBezTo>
                <a:cubicBezTo>
                  <a:pt x="1435175" y="2034270"/>
                  <a:pt x="1461969" y="2048729"/>
                  <a:pt x="1491175" y="2053883"/>
                </a:cubicBezTo>
                <a:cubicBezTo>
                  <a:pt x="1542181" y="2062884"/>
                  <a:pt x="1594338" y="2063262"/>
                  <a:pt x="1645920" y="2067951"/>
                </a:cubicBezTo>
                <a:cubicBezTo>
                  <a:pt x="1763676" y="2097390"/>
                  <a:pt x="1690961" y="2082655"/>
                  <a:pt x="1899138" y="2096086"/>
                </a:cubicBezTo>
                <a:lnTo>
                  <a:pt x="2138289" y="2110154"/>
                </a:lnTo>
                <a:cubicBezTo>
                  <a:pt x="2241452" y="2105465"/>
                  <a:pt x="2344837" y="2104321"/>
                  <a:pt x="2447778" y="2096086"/>
                </a:cubicBezTo>
                <a:cubicBezTo>
                  <a:pt x="2462559" y="2094904"/>
                  <a:pt x="2476097" y="2087226"/>
                  <a:pt x="2489981" y="2082019"/>
                </a:cubicBezTo>
                <a:cubicBezTo>
                  <a:pt x="2513626" y="2073152"/>
                  <a:pt x="2537733" y="2065176"/>
                  <a:pt x="2560320" y="2053883"/>
                </a:cubicBezTo>
                <a:cubicBezTo>
                  <a:pt x="2580892" y="2043597"/>
                  <a:pt x="2646048" y="1993104"/>
                  <a:pt x="2658794" y="1983545"/>
                </a:cubicBezTo>
                <a:cubicBezTo>
                  <a:pt x="2668172" y="1969477"/>
                  <a:pt x="2675926" y="1954179"/>
                  <a:pt x="2686929" y="1941342"/>
                </a:cubicBezTo>
                <a:cubicBezTo>
                  <a:pt x="2704192" y="1921202"/>
                  <a:pt x="2743200" y="1885071"/>
                  <a:pt x="2743200" y="1885071"/>
                </a:cubicBezTo>
                <a:cubicBezTo>
                  <a:pt x="2777252" y="1782918"/>
                  <a:pt x="2728497" y="1914350"/>
                  <a:pt x="2799471" y="1786597"/>
                </a:cubicBezTo>
                <a:cubicBezTo>
                  <a:pt x="2811734" y="1764523"/>
                  <a:pt x="2816313" y="1738845"/>
                  <a:pt x="2827606" y="1716259"/>
                </a:cubicBezTo>
                <a:cubicBezTo>
                  <a:pt x="2835167" y="1701136"/>
                  <a:pt x="2848874" y="1689505"/>
                  <a:pt x="2855741" y="1674055"/>
                </a:cubicBezTo>
                <a:cubicBezTo>
                  <a:pt x="2867786" y="1646954"/>
                  <a:pt x="2872862" y="1617185"/>
                  <a:pt x="2883877" y="1589649"/>
                </a:cubicBezTo>
                <a:cubicBezTo>
                  <a:pt x="2891665" y="1570178"/>
                  <a:pt x="2902634" y="1552136"/>
                  <a:pt x="2912012" y="1533379"/>
                </a:cubicBezTo>
                <a:cubicBezTo>
                  <a:pt x="2916701" y="1509933"/>
                  <a:pt x="2918519" y="1485724"/>
                  <a:pt x="2926080" y="1463040"/>
                </a:cubicBezTo>
                <a:cubicBezTo>
                  <a:pt x="2932712" y="1443145"/>
                  <a:pt x="2948697" y="1427001"/>
                  <a:pt x="2954215" y="1406769"/>
                </a:cubicBezTo>
                <a:cubicBezTo>
                  <a:pt x="2962939" y="1374779"/>
                  <a:pt x="2962832" y="1341002"/>
                  <a:pt x="2968283" y="1308295"/>
                </a:cubicBezTo>
                <a:cubicBezTo>
                  <a:pt x="2972214" y="1284710"/>
                  <a:pt x="2977662" y="1261403"/>
                  <a:pt x="2982351" y="1237957"/>
                </a:cubicBezTo>
                <a:cubicBezTo>
                  <a:pt x="2977662" y="1139483"/>
                  <a:pt x="2974433" y="1040929"/>
                  <a:pt x="2968283" y="942535"/>
                </a:cubicBezTo>
                <a:cubicBezTo>
                  <a:pt x="2961646" y="836352"/>
                  <a:pt x="2963349" y="812724"/>
                  <a:pt x="2940148" y="731520"/>
                </a:cubicBezTo>
                <a:cubicBezTo>
                  <a:pt x="2936074" y="717262"/>
                  <a:pt x="2932712" y="702580"/>
                  <a:pt x="2926080" y="689317"/>
                </a:cubicBezTo>
                <a:cubicBezTo>
                  <a:pt x="2918519" y="674195"/>
                  <a:pt x="2907323" y="661182"/>
                  <a:pt x="2897944" y="647114"/>
                </a:cubicBezTo>
                <a:cubicBezTo>
                  <a:pt x="2863248" y="508324"/>
                  <a:pt x="2909493" y="652295"/>
                  <a:pt x="2855741" y="562708"/>
                </a:cubicBezTo>
                <a:cubicBezTo>
                  <a:pt x="2770631" y="420858"/>
                  <a:pt x="2842946" y="479149"/>
                  <a:pt x="2757268" y="422031"/>
                </a:cubicBezTo>
                <a:cubicBezTo>
                  <a:pt x="2752579" y="407963"/>
                  <a:pt x="2752693" y="391220"/>
                  <a:pt x="2743200" y="379828"/>
                </a:cubicBezTo>
                <a:cubicBezTo>
                  <a:pt x="2738651" y="374369"/>
                  <a:pt x="2659387" y="316819"/>
                  <a:pt x="2644726" y="309489"/>
                </a:cubicBezTo>
                <a:cubicBezTo>
                  <a:pt x="2631463" y="302857"/>
                  <a:pt x="2616022" y="301558"/>
                  <a:pt x="2602523" y="295422"/>
                </a:cubicBezTo>
                <a:cubicBezTo>
                  <a:pt x="2564340" y="278066"/>
                  <a:pt x="2524879" y="262417"/>
                  <a:pt x="2489981" y="239151"/>
                </a:cubicBezTo>
                <a:cubicBezTo>
                  <a:pt x="2435440" y="202789"/>
                  <a:pt x="2463818" y="216361"/>
                  <a:pt x="2405575" y="196948"/>
                </a:cubicBezTo>
                <a:cubicBezTo>
                  <a:pt x="2232861" y="81802"/>
                  <a:pt x="2536385" y="276419"/>
                  <a:pt x="2293034" y="154745"/>
                </a:cubicBezTo>
                <a:cubicBezTo>
                  <a:pt x="2275240" y="145848"/>
                  <a:pt x="2267020" y="124106"/>
                  <a:pt x="2250831" y="112542"/>
                </a:cubicBezTo>
                <a:cubicBezTo>
                  <a:pt x="2233766" y="100353"/>
                  <a:pt x="2214196" y="91769"/>
                  <a:pt x="2194560" y="84406"/>
                </a:cubicBezTo>
                <a:cubicBezTo>
                  <a:pt x="2176457" y="77617"/>
                  <a:pt x="2156631" y="76453"/>
                  <a:pt x="2138289" y="70339"/>
                </a:cubicBezTo>
                <a:cubicBezTo>
                  <a:pt x="1968859" y="13862"/>
                  <a:pt x="2174875" y="66401"/>
                  <a:pt x="1983544" y="28135"/>
                </a:cubicBezTo>
                <a:cubicBezTo>
                  <a:pt x="1964586" y="24343"/>
                  <a:pt x="1946565" y="15354"/>
                  <a:pt x="1927274" y="14068"/>
                </a:cubicBezTo>
                <a:cubicBezTo>
                  <a:pt x="1875807" y="10637"/>
                  <a:pt x="1824111" y="14068"/>
                  <a:pt x="1772529" y="14068"/>
                </a:cubicBezTo>
              </a:path>
            </a:pathLst>
          </a:cu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Freeform 92"/>
          <p:cNvSpPr/>
          <p:nvPr/>
        </p:nvSpPr>
        <p:spPr>
          <a:xfrm>
            <a:off x="5764392" y="4391605"/>
            <a:ext cx="2689440" cy="2086033"/>
          </a:xfrm>
          <a:custGeom>
            <a:avLst/>
            <a:gdLst>
              <a:gd name="connsiteX0" fmla="*/ 1856935 w 2982351"/>
              <a:gd name="connsiteY0" fmla="*/ 0 h 2110154"/>
              <a:gd name="connsiteX1" fmla="*/ 872197 w 2982351"/>
              <a:gd name="connsiteY1" fmla="*/ 28135 h 2110154"/>
              <a:gd name="connsiteX2" fmla="*/ 801858 w 2982351"/>
              <a:gd name="connsiteY2" fmla="*/ 42203 h 2110154"/>
              <a:gd name="connsiteX3" fmla="*/ 590843 w 2982351"/>
              <a:gd name="connsiteY3" fmla="*/ 70339 h 2110154"/>
              <a:gd name="connsiteX4" fmla="*/ 548640 w 2982351"/>
              <a:gd name="connsiteY4" fmla="*/ 84406 h 2110154"/>
              <a:gd name="connsiteX5" fmla="*/ 492369 w 2982351"/>
              <a:gd name="connsiteY5" fmla="*/ 98474 h 2110154"/>
              <a:gd name="connsiteX6" fmla="*/ 436098 w 2982351"/>
              <a:gd name="connsiteY6" fmla="*/ 126609 h 2110154"/>
              <a:gd name="connsiteX7" fmla="*/ 351692 w 2982351"/>
              <a:gd name="connsiteY7" fmla="*/ 196948 h 2110154"/>
              <a:gd name="connsiteX8" fmla="*/ 267286 w 2982351"/>
              <a:gd name="connsiteY8" fmla="*/ 281354 h 2110154"/>
              <a:gd name="connsiteX9" fmla="*/ 182880 w 2982351"/>
              <a:gd name="connsiteY9" fmla="*/ 351692 h 2110154"/>
              <a:gd name="connsiteX10" fmla="*/ 140677 w 2982351"/>
              <a:gd name="connsiteY10" fmla="*/ 436099 h 2110154"/>
              <a:gd name="connsiteX11" fmla="*/ 98474 w 2982351"/>
              <a:gd name="connsiteY11" fmla="*/ 520505 h 2110154"/>
              <a:gd name="connsiteX12" fmla="*/ 84406 w 2982351"/>
              <a:gd name="connsiteY12" fmla="*/ 590843 h 2110154"/>
              <a:gd name="connsiteX13" fmla="*/ 56271 w 2982351"/>
              <a:gd name="connsiteY13" fmla="*/ 647114 h 2110154"/>
              <a:gd name="connsiteX14" fmla="*/ 42203 w 2982351"/>
              <a:gd name="connsiteY14" fmla="*/ 689317 h 2110154"/>
              <a:gd name="connsiteX15" fmla="*/ 14068 w 2982351"/>
              <a:gd name="connsiteY15" fmla="*/ 872197 h 2110154"/>
              <a:gd name="connsiteX16" fmla="*/ 0 w 2982351"/>
              <a:gd name="connsiteY16" fmla="*/ 914400 h 2110154"/>
              <a:gd name="connsiteX17" fmla="*/ 28135 w 2982351"/>
              <a:gd name="connsiteY17" fmla="*/ 1280160 h 2110154"/>
              <a:gd name="connsiteX18" fmla="*/ 84406 w 2982351"/>
              <a:gd name="connsiteY18" fmla="*/ 1434905 h 2110154"/>
              <a:gd name="connsiteX19" fmla="*/ 112541 w 2982351"/>
              <a:gd name="connsiteY19" fmla="*/ 1477108 h 2110154"/>
              <a:gd name="connsiteX20" fmla="*/ 182880 w 2982351"/>
              <a:gd name="connsiteY20" fmla="*/ 1631852 h 2110154"/>
              <a:gd name="connsiteX21" fmla="*/ 281354 w 2982351"/>
              <a:gd name="connsiteY21" fmla="*/ 1744394 h 2110154"/>
              <a:gd name="connsiteX22" fmla="*/ 323557 w 2982351"/>
              <a:gd name="connsiteY22" fmla="*/ 1786597 h 2110154"/>
              <a:gd name="connsiteX23" fmla="*/ 422031 w 2982351"/>
              <a:gd name="connsiteY23" fmla="*/ 1828800 h 2110154"/>
              <a:gd name="connsiteX24" fmla="*/ 464234 w 2982351"/>
              <a:gd name="connsiteY24" fmla="*/ 1856935 h 2110154"/>
              <a:gd name="connsiteX25" fmla="*/ 604911 w 2982351"/>
              <a:gd name="connsiteY25" fmla="*/ 1885071 h 2110154"/>
              <a:gd name="connsiteX26" fmla="*/ 844061 w 2982351"/>
              <a:gd name="connsiteY26" fmla="*/ 1913206 h 2110154"/>
              <a:gd name="connsiteX27" fmla="*/ 1026941 w 2982351"/>
              <a:gd name="connsiteY27" fmla="*/ 1941342 h 2110154"/>
              <a:gd name="connsiteX28" fmla="*/ 1111348 w 2982351"/>
              <a:gd name="connsiteY28" fmla="*/ 1969477 h 2110154"/>
              <a:gd name="connsiteX29" fmla="*/ 1181686 w 2982351"/>
              <a:gd name="connsiteY29" fmla="*/ 1983545 h 2110154"/>
              <a:gd name="connsiteX30" fmla="*/ 1350498 w 2982351"/>
              <a:gd name="connsiteY30" fmla="*/ 2011680 h 2110154"/>
              <a:gd name="connsiteX31" fmla="*/ 1406769 w 2982351"/>
              <a:gd name="connsiteY31" fmla="*/ 2025748 h 2110154"/>
              <a:gd name="connsiteX32" fmla="*/ 1491175 w 2982351"/>
              <a:gd name="connsiteY32" fmla="*/ 2053883 h 2110154"/>
              <a:gd name="connsiteX33" fmla="*/ 1645920 w 2982351"/>
              <a:gd name="connsiteY33" fmla="*/ 2067951 h 2110154"/>
              <a:gd name="connsiteX34" fmla="*/ 1899138 w 2982351"/>
              <a:gd name="connsiteY34" fmla="*/ 2096086 h 2110154"/>
              <a:gd name="connsiteX35" fmla="*/ 2138289 w 2982351"/>
              <a:gd name="connsiteY35" fmla="*/ 2110154 h 2110154"/>
              <a:gd name="connsiteX36" fmla="*/ 2447778 w 2982351"/>
              <a:gd name="connsiteY36" fmla="*/ 2096086 h 2110154"/>
              <a:gd name="connsiteX37" fmla="*/ 2489981 w 2982351"/>
              <a:gd name="connsiteY37" fmla="*/ 2082019 h 2110154"/>
              <a:gd name="connsiteX38" fmla="*/ 2560320 w 2982351"/>
              <a:gd name="connsiteY38" fmla="*/ 2053883 h 2110154"/>
              <a:gd name="connsiteX39" fmla="*/ 2658794 w 2982351"/>
              <a:gd name="connsiteY39" fmla="*/ 1983545 h 2110154"/>
              <a:gd name="connsiteX40" fmla="*/ 2686929 w 2982351"/>
              <a:gd name="connsiteY40" fmla="*/ 1941342 h 2110154"/>
              <a:gd name="connsiteX41" fmla="*/ 2743200 w 2982351"/>
              <a:gd name="connsiteY41" fmla="*/ 1885071 h 2110154"/>
              <a:gd name="connsiteX42" fmla="*/ 2799471 w 2982351"/>
              <a:gd name="connsiteY42" fmla="*/ 1786597 h 2110154"/>
              <a:gd name="connsiteX43" fmla="*/ 2827606 w 2982351"/>
              <a:gd name="connsiteY43" fmla="*/ 1716259 h 2110154"/>
              <a:gd name="connsiteX44" fmla="*/ 2855741 w 2982351"/>
              <a:gd name="connsiteY44" fmla="*/ 1674055 h 2110154"/>
              <a:gd name="connsiteX45" fmla="*/ 2883877 w 2982351"/>
              <a:gd name="connsiteY45" fmla="*/ 1589649 h 2110154"/>
              <a:gd name="connsiteX46" fmla="*/ 2912012 w 2982351"/>
              <a:gd name="connsiteY46" fmla="*/ 1533379 h 2110154"/>
              <a:gd name="connsiteX47" fmla="*/ 2926080 w 2982351"/>
              <a:gd name="connsiteY47" fmla="*/ 1463040 h 2110154"/>
              <a:gd name="connsiteX48" fmla="*/ 2954215 w 2982351"/>
              <a:gd name="connsiteY48" fmla="*/ 1406769 h 2110154"/>
              <a:gd name="connsiteX49" fmla="*/ 2968283 w 2982351"/>
              <a:gd name="connsiteY49" fmla="*/ 1308295 h 2110154"/>
              <a:gd name="connsiteX50" fmla="*/ 2982351 w 2982351"/>
              <a:gd name="connsiteY50" fmla="*/ 1237957 h 2110154"/>
              <a:gd name="connsiteX51" fmla="*/ 2968283 w 2982351"/>
              <a:gd name="connsiteY51" fmla="*/ 942535 h 2110154"/>
              <a:gd name="connsiteX52" fmla="*/ 2940148 w 2982351"/>
              <a:gd name="connsiteY52" fmla="*/ 731520 h 2110154"/>
              <a:gd name="connsiteX53" fmla="*/ 2926080 w 2982351"/>
              <a:gd name="connsiteY53" fmla="*/ 689317 h 2110154"/>
              <a:gd name="connsiteX54" fmla="*/ 2897944 w 2982351"/>
              <a:gd name="connsiteY54" fmla="*/ 647114 h 2110154"/>
              <a:gd name="connsiteX55" fmla="*/ 2855741 w 2982351"/>
              <a:gd name="connsiteY55" fmla="*/ 562708 h 2110154"/>
              <a:gd name="connsiteX56" fmla="*/ 2757268 w 2982351"/>
              <a:gd name="connsiteY56" fmla="*/ 422031 h 2110154"/>
              <a:gd name="connsiteX57" fmla="*/ 2743200 w 2982351"/>
              <a:gd name="connsiteY57" fmla="*/ 379828 h 2110154"/>
              <a:gd name="connsiteX58" fmla="*/ 2644726 w 2982351"/>
              <a:gd name="connsiteY58" fmla="*/ 309489 h 2110154"/>
              <a:gd name="connsiteX59" fmla="*/ 2602523 w 2982351"/>
              <a:gd name="connsiteY59" fmla="*/ 295422 h 2110154"/>
              <a:gd name="connsiteX60" fmla="*/ 2489981 w 2982351"/>
              <a:gd name="connsiteY60" fmla="*/ 239151 h 2110154"/>
              <a:gd name="connsiteX61" fmla="*/ 2405575 w 2982351"/>
              <a:gd name="connsiteY61" fmla="*/ 196948 h 2110154"/>
              <a:gd name="connsiteX62" fmla="*/ 2293034 w 2982351"/>
              <a:gd name="connsiteY62" fmla="*/ 154745 h 2110154"/>
              <a:gd name="connsiteX63" fmla="*/ 2250831 w 2982351"/>
              <a:gd name="connsiteY63" fmla="*/ 112542 h 2110154"/>
              <a:gd name="connsiteX64" fmla="*/ 2194560 w 2982351"/>
              <a:gd name="connsiteY64" fmla="*/ 84406 h 2110154"/>
              <a:gd name="connsiteX65" fmla="*/ 2138289 w 2982351"/>
              <a:gd name="connsiteY65" fmla="*/ 70339 h 2110154"/>
              <a:gd name="connsiteX66" fmla="*/ 1983544 w 2982351"/>
              <a:gd name="connsiteY66" fmla="*/ 28135 h 2110154"/>
              <a:gd name="connsiteX67" fmla="*/ 1927274 w 2982351"/>
              <a:gd name="connsiteY67" fmla="*/ 14068 h 2110154"/>
              <a:gd name="connsiteX68" fmla="*/ 1772529 w 2982351"/>
              <a:gd name="connsiteY68" fmla="*/ 14068 h 2110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2982351" h="2110154">
                <a:moveTo>
                  <a:pt x="1856935" y="0"/>
                </a:moveTo>
                <a:cubicBezTo>
                  <a:pt x="1315373" y="38684"/>
                  <a:pt x="2055582" y="-10664"/>
                  <a:pt x="872197" y="28135"/>
                </a:cubicBezTo>
                <a:cubicBezTo>
                  <a:pt x="848299" y="28919"/>
                  <a:pt x="825383" y="37926"/>
                  <a:pt x="801858" y="42203"/>
                </a:cubicBezTo>
                <a:cubicBezTo>
                  <a:pt x="702628" y="60245"/>
                  <a:pt x="705515" y="57597"/>
                  <a:pt x="590843" y="70339"/>
                </a:cubicBezTo>
                <a:cubicBezTo>
                  <a:pt x="576775" y="75028"/>
                  <a:pt x="562898" y="80332"/>
                  <a:pt x="548640" y="84406"/>
                </a:cubicBezTo>
                <a:cubicBezTo>
                  <a:pt x="530050" y="89717"/>
                  <a:pt x="510472" y="91685"/>
                  <a:pt x="492369" y="98474"/>
                </a:cubicBezTo>
                <a:cubicBezTo>
                  <a:pt x="472733" y="105837"/>
                  <a:pt x="454855" y="117231"/>
                  <a:pt x="436098" y="126609"/>
                </a:cubicBezTo>
                <a:cubicBezTo>
                  <a:pt x="334654" y="228057"/>
                  <a:pt x="518860" y="46497"/>
                  <a:pt x="351692" y="196948"/>
                </a:cubicBezTo>
                <a:cubicBezTo>
                  <a:pt x="322117" y="223566"/>
                  <a:pt x="300393" y="259283"/>
                  <a:pt x="267286" y="281354"/>
                </a:cubicBezTo>
                <a:cubicBezTo>
                  <a:pt x="208530" y="320524"/>
                  <a:pt x="237038" y="297534"/>
                  <a:pt x="182880" y="351692"/>
                </a:cubicBezTo>
                <a:cubicBezTo>
                  <a:pt x="147520" y="457770"/>
                  <a:pt x="195218" y="327016"/>
                  <a:pt x="140677" y="436099"/>
                </a:cubicBezTo>
                <a:cubicBezTo>
                  <a:pt x="82437" y="552580"/>
                  <a:pt x="179102" y="399562"/>
                  <a:pt x="98474" y="520505"/>
                </a:cubicBezTo>
                <a:cubicBezTo>
                  <a:pt x="93785" y="543951"/>
                  <a:pt x="91967" y="568160"/>
                  <a:pt x="84406" y="590843"/>
                </a:cubicBezTo>
                <a:cubicBezTo>
                  <a:pt x="77774" y="610738"/>
                  <a:pt x="64532" y="627839"/>
                  <a:pt x="56271" y="647114"/>
                </a:cubicBezTo>
                <a:cubicBezTo>
                  <a:pt x="50430" y="660744"/>
                  <a:pt x="46892" y="675249"/>
                  <a:pt x="42203" y="689317"/>
                </a:cubicBezTo>
                <a:cubicBezTo>
                  <a:pt x="37718" y="720713"/>
                  <a:pt x="21872" y="837077"/>
                  <a:pt x="14068" y="872197"/>
                </a:cubicBezTo>
                <a:cubicBezTo>
                  <a:pt x="10851" y="886673"/>
                  <a:pt x="4689" y="900332"/>
                  <a:pt x="0" y="914400"/>
                </a:cubicBezTo>
                <a:cubicBezTo>
                  <a:pt x="3349" y="981384"/>
                  <a:pt x="2320" y="1176900"/>
                  <a:pt x="28135" y="1280160"/>
                </a:cubicBezTo>
                <a:cubicBezTo>
                  <a:pt x="34699" y="1306416"/>
                  <a:pt x="70424" y="1406941"/>
                  <a:pt x="84406" y="1434905"/>
                </a:cubicBezTo>
                <a:cubicBezTo>
                  <a:pt x="91967" y="1450027"/>
                  <a:pt x="104980" y="1461986"/>
                  <a:pt x="112541" y="1477108"/>
                </a:cubicBezTo>
                <a:cubicBezTo>
                  <a:pt x="172295" y="1596615"/>
                  <a:pt x="28274" y="1399940"/>
                  <a:pt x="182880" y="1631852"/>
                </a:cubicBezTo>
                <a:cubicBezTo>
                  <a:pt x="229408" y="1701644"/>
                  <a:pt x="199060" y="1662100"/>
                  <a:pt x="281354" y="1744394"/>
                </a:cubicBezTo>
                <a:cubicBezTo>
                  <a:pt x="295422" y="1758462"/>
                  <a:pt x="304683" y="1780306"/>
                  <a:pt x="323557" y="1786597"/>
                </a:cubicBezTo>
                <a:cubicBezTo>
                  <a:pt x="370903" y="1802379"/>
                  <a:pt x="373359" y="1800988"/>
                  <a:pt x="422031" y="1828800"/>
                </a:cubicBezTo>
                <a:cubicBezTo>
                  <a:pt x="436711" y="1837188"/>
                  <a:pt x="449112" y="1849374"/>
                  <a:pt x="464234" y="1856935"/>
                </a:cubicBezTo>
                <a:cubicBezTo>
                  <a:pt x="502450" y="1876043"/>
                  <a:pt x="571011" y="1881083"/>
                  <a:pt x="604911" y="1885071"/>
                </a:cubicBezTo>
                <a:cubicBezTo>
                  <a:pt x="900192" y="1919811"/>
                  <a:pt x="613371" y="1880252"/>
                  <a:pt x="844061" y="1913206"/>
                </a:cubicBezTo>
                <a:cubicBezTo>
                  <a:pt x="960314" y="1951958"/>
                  <a:pt x="778259" y="1894714"/>
                  <a:pt x="1026941" y="1941342"/>
                </a:cubicBezTo>
                <a:cubicBezTo>
                  <a:pt x="1056091" y="1946808"/>
                  <a:pt x="1082266" y="1963661"/>
                  <a:pt x="1111348" y="1969477"/>
                </a:cubicBezTo>
                <a:cubicBezTo>
                  <a:pt x="1134794" y="1974166"/>
                  <a:pt x="1158101" y="1979614"/>
                  <a:pt x="1181686" y="1983545"/>
                </a:cubicBezTo>
                <a:cubicBezTo>
                  <a:pt x="1299138" y="2003120"/>
                  <a:pt x="1251029" y="1989575"/>
                  <a:pt x="1350498" y="2011680"/>
                </a:cubicBezTo>
                <a:cubicBezTo>
                  <a:pt x="1369372" y="2015874"/>
                  <a:pt x="1388250" y="2020192"/>
                  <a:pt x="1406769" y="2025748"/>
                </a:cubicBezTo>
                <a:cubicBezTo>
                  <a:pt x="1435175" y="2034270"/>
                  <a:pt x="1461969" y="2048729"/>
                  <a:pt x="1491175" y="2053883"/>
                </a:cubicBezTo>
                <a:cubicBezTo>
                  <a:pt x="1542181" y="2062884"/>
                  <a:pt x="1594338" y="2063262"/>
                  <a:pt x="1645920" y="2067951"/>
                </a:cubicBezTo>
                <a:cubicBezTo>
                  <a:pt x="1763676" y="2097390"/>
                  <a:pt x="1690961" y="2082655"/>
                  <a:pt x="1899138" y="2096086"/>
                </a:cubicBezTo>
                <a:lnTo>
                  <a:pt x="2138289" y="2110154"/>
                </a:lnTo>
                <a:cubicBezTo>
                  <a:pt x="2241452" y="2105465"/>
                  <a:pt x="2344837" y="2104321"/>
                  <a:pt x="2447778" y="2096086"/>
                </a:cubicBezTo>
                <a:cubicBezTo>
                  <a:pt x="2462559" y="2094904"/>
                  <a:pt x="2476097" y="2087226"/>
                  <a:pt x="2489981" y="2082019"/>
                </a:cubicBezTo>
                <a:cubicBezTo>
                  <a:pt x="2513626" y="2073152"/>
                  <a:pt x="2537733" y="2065176"/>
                  <a:pt x="2560320" y="2053883"/>
                </a:cubicBezTo>
                <a:cubicBezTo>
                  <a:pt x="2580892" y="2043597"/>
                  <a:pt x="2646048" y="1993104"/>
                  <a:pt x="2658794" y="1983545"/>
                </a:cubicBezTo>
                <a:cubicBezTo>
                  <a:pt x="2668172" y="1969477"/>
                  <a:pt x="2675926" y="1954179"/>
                  <a:pt x="2686929" y="1941342"/>
                </a:cubicBezTo>
                <a:cubicBezTo>
                  <a:pt x="2704192" y="1921202"/>
                  <a:pt x="2743200" y="1885071"/>
                  <a:pt x="2743200" y="1885071"/>
                </a:cubicBezTo>
                <a:cubicBezTo>
                  <a:pt x="2777252" y="1782918"/>
                  <a:pt x="2728497" y="1914350"/>
                  <a:pt x="2799471" y="1786597"/>
                </a:cubicBezTo>
                <a:cubicBezTo>
                  <a:pt x="2811734" y="1764523"/>
                  <a:pt x="2816313" y="1738845"/>
                  <a:pt x="2827606" y="1716259"/>
                </a:cubicBezTo>
                <a:cubicBezTo>
                  <a:pt x="2835167" y="1701136"/>
                  <a:pt x="2848874" y="1689505"/>
                  <a:pt x="2855741" y="1674055"/>
                </a:cubicBezTo>
                <a:cubicBezTo>
                  <a:pt x="2867786" y="1646954"/>
                  <a:pt x="2872862" y="1617185"/>
                  <a:pt x="2883877" y="1589649"/>
                </a:cubicBezTo>
                <a:cubicBezTo>
                  <a:pt x="2891665" y="1570178"/>
                  <a:pt x="2902634" y="1552136"/>
                  <a:pt x="2912012" y="1533379"/>
                </a:cubicBezTo>
                <a:cubicBezTo>
                  <a:pt x="2916701" y="1509933"/>
                  <a:pt x="2918519" y="1485724"/>
                  <a:pt x="2926080" y="1463040"/>
                </a:cubicBezTo>
                <a:cubicBezTo>
                  <a:pt x="2932712" y="1443145"/>
                  <a:pt x="2948697" y="1427001"/>
                  <a:pt x="2954215" y="1406769"/>
                </a:cubicBezTo>
                <a:cubicBezTo>
                  <a:pt x="2962939" y="1374779"/>
                  <a:pt x="2962832" y="1341002"/>
                  <a:pt x="2968283" y="1308295"/>
                </a:cubicBezTo>
                <a:cubicBezTo>
                  <a:pt x="2972214" y="1284710"/>
                  <a:pt x="2977662" y="1261403"/>
                  <a:pt x="2982351" y="1237957"/>
                </a:cubicBezTo>
                <a:cubicBezTo>
                  <a:pt x="2977662" y="1139483"/>
                  <a:pt x="2974433" y="1040929"/>
                  <a:pt x="2968283" y="942535"/>
                </a:cubicBezTo>
                <a:cubicBezTo>
                  <a:pt x="2961646" y="836352"/>
                  <a:pt x="2963349" y="812724"/>
                  <a:pt x="2940148" y="731520"/>
                </a:cubicBezTo>
                <a:cubicBezTo>
                  <a:pt x="2936074" y="717262"/>
                  <a:pt x="2932712" y="702580"/>
                  <a:pt x="2926080" y="689317"/>
                </a:cubicBezTo>
                <a:cubicBezTo>
                  <a:pt x="2918519" y="674195"/>
                  <a:pt x="2907323" y="661182"/>
                  <a:pt x="2897944" y="647114"/>
                </a:cubicBezTo>
                <a:cubicBezTo>
                  <a:pt x="2863248" y="508324"/>
                  <a:pt x="2909493" y="652295"/>
                  <a:pt x="2855741" y="562708"/>
                </a:cubicBezTo>
                <a:cubicBezTo>
                  <a:pt x="2770631" y="420858"/>
                  <a:pt x="2842946" y="479149"/>
                  <a:pt x="2757268" y="422031"/>
                </a:cubicBezTo>
                <a:cubicBezTo>
                  <a:pt x="2752579" y="407963"/>
                  <a:pt x="2752693" y="391220"/>
                  <a:pt x="2743200" y="379828"/>
                </a:cubicBezTo>
                <a:cubicBezTo>
                  <a:pt x="2738651" y="374369"/>
                  <a:pt x="2659387" y="316819"/>
                  <a:pt x="2644726" y="309489"/>
                </a:cubicBezTo>
                <a:cubicBezTo>
                  <a:pt x="2631463" y="302857"/>
                  <a:pt x="2616022" y="301558"/>
                  <a:pt x="2602523" y="295422"/>
                </a:cubicBezTo>
                <a:cubicBezTo>
                  <a:pt x="2564340" y="278066"/>
                  <a:pt x="2524879" y="262417"/>
                  <a:pt x="2489981" y="239151"/>
                </a:cubicBezTo>
                <a:cubicBezTo>
                  <a:pt x="2435440" y="202789"/>
                  <a:pt x="2463818" y="216361"/>
                  <a:pt x="2405575" y="196948"/>
                </a:cubicBezTo>
                <a:cubicBezTo>
                  <a:pt x="2232861" y="81802"/>
                  <a:pt x="2536385" y="276419"/>
                  <a:pt x="2293034" y="154745"/>
                </a:cubicBezTo>
                <a:cubicBezTo>
                  <a:pt x="2275240" y="145848"/>
                  <a:pt x="2267020" y="124106"/>
                  <a:pt x="2250831" y="112542"/>
                </a:cubicBezTo>
                <a:cubicBezTo>
                  <a:pt x="2233766" y="100353"/>
                  <a:pt x="2214196" y="91769"/>
                  <a:pt x="2194560" y="84406"/>
                </a:cubicBezTo>
                <a:cubicBezTo>
                  <a:pt x="2176457" y="77617"/>
                  <a:pt x="2156631" y="76453"/>
                  <a:pt x="2138289" y="70339"/>
                </a:cubicBezTo>
                <a:cubicBezTo>
                  <a:pt x="1968859" y="13862"/>
                  <a:pt x="2174875" y="66401"/>
                  <a:pt x="1983544" y="28135"/>
                </a:cubicBezTo>
                <a:cubicBezTo>
                  <a:pt x="1964586" y="24343"/>
                  <a:pt x="1946565" y="15354"/>
                  <a:pt x="1927274" y="14068"/>
                </a:cubicBezTo>
                <a:cubicBezTo>
                  <a:pt x="1875807" y="10637"/>
                  <a:pt x="1824111" y="14068"/>
                  <a:pt x="1772529" y="14068"/>
                </a:cubicBezTo>
              </a:path>
            </a:pathLst>
          </a:cu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0" name="Picture 9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3679" y="1926898"/>
            <a:ext cx="2348696" cy="1810142"/>
          </a:xfrm>
          <a:prstGeom prst="rect">
            <a:avLst/>
          </a:prstGeom>
        </p:spPr>
      </p:pic>
      <p:pic>
        <p:nvPicPr>
          <p:cNvPr id="102" name="Picture 10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3679" y="4512790"/>
            <a:ext cx="2256260" cy="1550391"/>
          </a:xfrm>
          <a:prstGeom prst="rect">
            <a:avLst/>
          </a:prstGeom>
        </p:spPr>
      </p:pic>
      <p:cxnSp>
        <p:nvCxnSpPr>
          <p:cNvPr id="110" name="Straight Arrow Connector 109"/>
          <p:cNvCxnSpPr>
            <a:endCxn id="112" idx="29"/>
          </p:cNvCxnSpPr>
          <p:nvPr/>
        </p:nvCxnSpPr>
        <p:spPr>
          <a:xfrm flipH="1" flipV="1">
            <a:off x="7705964" y="3431070"/>
            <a:ext cx="747869" cy="248064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8424256" y="3483893"/>
            <a:ext cx="1507287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 p</a:t>
            </a:r>
            <a:r>
              <a:rPr lang="en-US" dirty="0" smtClean="0">
                <a:solidFill>
                  <a:schemeClr val="bg1"/>
                </a:solidFill>
              </a:rPr>
              <a:t>roperty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2" name="Freeform 111"/>
          <p:cNvSpPr/>
          <p:nvPr/>
        </p:nvSpPr>
        <p:spPr>
          <a:xfrm>
            <a:off x="5484880" y="2992659"/>
            <a:ext cx="2321292" cy="538619"/>
          </a:xfrm>
          <a:custGeom>
            <a:avLst/>
            <a:gdLst>
              <a:gd name="connsiteX0" fmla="*/ 1970563 w 2321292"/>
              <a:gd name="connsiteY0" fmla="*/ 50104 h 538619"/>
              <a:gd name="connsiteX1" fmla="*/ 1895407 w 2321292"/>
              <a:gd name="connsiteY1" fmla="*/ 62630 h 538619"/>
              <a:gd name="connsiteX2" fmla="*/ 968481 w 2321292"/>
              <a:gd name="connsiteY2" fmla="*/ 37578 h 538619"/>
              <a:gd name="connsiteX3" fmla="*/ 843221 w 2321292"/>
              <a:gd name="connsiteY3" fmla="*/ 25052 h 538619"/>
              <a:gd name="connsiteX4" fmla="*/ 780590 w 2321292"/>
              <a:gd name="connsiteY4" fmla="*/ 12526 h 538619"/>
              <a:gd name="connsiteX5" fmla="*/ 630278 w 2321292"/>
              <a:gd name="connsiteY5" fmla="*/ 0 h 538619"/>
              <a:gd name="connsiteX6" fmla="*/ 304601 w 2321292"/>
              <a:gd name="connsiteY6" fmla="*/ 12526 h 538619"/>
              <a:gd name="connsiteX7" fmla="*/ 267023 w 2321292"/>
              <a:gd name="connsiteY7" fmla="*/ 25052 h 538619"/>
              <a:gd name="connsiteX8" fmla="*/ 141763 w 2321292"/>
              <a:gd name="connsiteY8" fmla="*/ 50104 h 538619"/>
              <a:gd name="connsiteX9" fmla="*/ 79133 w 2321292"/>
              <a:gd name="connsiteY9" fmla="*/ 62630 h 538619"/>
              <a:gd name="connsiteX10" fmla="*/ 41555 w 2321292"/>
              <a:gd name="connsiteY10" fmla="*/ 75156 h 538619"/>
              <a:gd name="connsiteX11" fmla="*/ 16503 w 2321292"/>
              <a:gd name="connsiteY11" fmla="*/ 112734 h 538619"/>
              <a:gd name="connsiteX12" fmla="*/ 16503 w 2321292"/>
              <a:gd name="connsiteY12" fmla="*/ 300625 h 538619"/>
              <a:gd name="connsiteX13" fmla="*/ 54081 w 2321292"/>
              <a:gd name="connsiteY13" fmla="*/ 325677 h 538619"/>
              <a:gd name="connsiteX14" fmla="*/ 154289 w 2321292"/>
              <a:gd name="connsiteY14" fmla="*/ 363255 h 538619"/>
              <a:gd name="connsiteX15" fmla="*/ 204393 w 2321292"/>
              <a:gd name="connsiteY15" fmla="*/ 388307 h 538619"/>
              <a:gd name="connsiteX16" fmla="*/ 454914 w 2321292"/>
              <a:gd name="connsiteY16" fmla="*/ 413359 h 538619"/>
              <a:gd name="connsiteX17" fmla="*/ 592700 w 2321292"/>
              <a:gd name="connsiteY17" fmla="*/ 425885 h 538619"/>
              <a:gd name="connsiteX18" fmla="*/ 642804 w 2321292"/>
              <a:gd name="connsiteY18" fmla="*/ 438411 h 538619"/>
              <a:gd name="connsiteX19" fmla="*/ 680382 w 2321292"/>
              <a:gd name="connsiteY19" fmla="*/ 450937 h 538619"/>
              <a:gd name="connsiteX20" fmla="*/ 780590 w 2321292"/>
              <a:gd name="connsiteY20" fmla="*/ 463463 h 538619"/>
              <a:gd name="connsiteX21" fmla="*/ 830695 w 2321292"/>
              <a:gd name="connsiteY21" fmla="*/ 475989 h 538619"/>
              <a:gd name="connsiteX22" fmla="*/ 930903 w 2321292"/>
              <a:gd name="connsiteY22" fmla="*/ 488515 h 538619"/>
              <a:gd name="connsiteX23" fmla="*/ 981007 w 2321292"/>
              <a:gd name="connsiteY23" fmla="*/ 501041 h 538619"/>
              <a:gd name="connsiteX24" fmla="*/ 1081215 w 2321292"/>
              <a:gd name="connsiteY24" fmla="*/ 513567 h 538619"/>
              <a:gd name="connsiteX25" fmla="*/ 1168897 w 2321292"/>
              <a:gd name="connsiteY25" fmla="*/ 526093 h 538619"/>
              <a:gd name="connsiteX26" fmla="*/ 1431944 w 2321292"/>
              <a:gd name="connsiteY26" fmla="*/ 538619 h 538619"/>
              <a:gd name="connsiteX27" fmla="*/ 2008141 w 2321292"/>
              <a:gd name="connsiteY27" fmla="*/ 526093 h 538619"/>
              <a:gd name="connsiteX28" fmla="*/ 2108349 w 2321292"/>
              <a:gd name="connsiteY28" fmla="*/ 501041 h 538619"/>
              <a:gd name="connsiteX29" fmla="*/ 2221084 w 2321292"/>
              <a:gd name="connsiteY29" fmla="*/ 438411 h 538619"/>
              <a:gd name="connsiteX30" fmla="*/ 2258662 w 2321292"/>
              <a:gd name="connsiteY30" fmla="*/ 400833 h 538619"/>
              <a:gd name="connsiteX31" fmla="*/ 2308766 w 2321292"/>
              <a:gd name="connsiteY31" fmla="*/ 313151 h 538619"/>
              <a:gd name="connsiteX32" fmla="*/ 2321292 w 2321292"/>
              <a:gd name="connsiteY32" fmla="*/ 275572 h 538619"/>
              <a:gd name="connsiteX33" fmla="*/ 2308766 w 2321292"/>
              <a:gd name="connsiteY33" fmla="*/ 187890 h 538619"/>
              <a:gd name="connsiteX34" fmla="*/ 2283714 w 2321292"/>
              <a:gd name="connsiteY34" fmla="*/ 150312 h 538619"/>
              <a:gd name="connsiteX35" fmla="*/ 2233610 w 2321292"/>
              <a:gd name="connsiteY35" fmla="*/ 137786 h 538619"/>
              <a:gd name="connsiteX36" fmla="*/ 2020667 w 2321292"/>
              <a:gd name="connsiteY36" fmla="*/ 125260 h 538619"/>
              <a:gd name="connsiteX37" fmla="*/ 1895407 w 2321292"/>
              <a:gd name="connsiteY37" fmla="*/ 100208 h 538619"/>
              <a:gd name="connsiteX38" fmla="*/ 1832777 w 2321292"/>
              <a:gd name="connsiteY38" fmla="*/ 87682 h 538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2321292" h="538619">
                <a:moveTo>
                  <a:pt x="1970563" y="50104"/>
                </a:moveTo>
                <a:cubicBezTo>
                  <a:pt x="1945511" y="54279"/>
                  <a:pt x="1920803" y="62947"/>
                  <a:pt x="1895407" y="62630"/>
                </a:cubicBezTo>
                <a:cubicBezTo>
                  <a:pt x="1586343" y="58767"/>
                  <a:pt x="968481" y="37578"/>
                  <a:pt x="968481" y="37578"/>
                </a:cubicBezTo>
                <a:cubicBezTo>
                  <a:pt x="926728" y="33403"/>
                  <a:pt x="884814" y="30598"/>
                  <a:pt x="843221" y="25052"/>
                </a:cubicBezTo>
                <a:cubicBezTo>
                  <a:pt x="822117" y="22238"/>
                  <a:pt x="801735" y="15014"/>
                  <a:pt x="780590" y="12526"/>
                </a:cubicBezTo>
                <a:cubicBezTo>
                  <a:pt x="730657" y="6652"/>
                  <a:pt x="680382" y="4175"/>
                  <a:pt x="630278" y="0"/>
                </a:cubicBezTo>
                <a:cubicBezTo>
                  <a:pt x="521719" y="4175"/>
                  <a:pt x="412983" y="5051"/>
                  <a:pt x="304601" y="12526"/>
                </a:cubicBezTo>
                <a:cubicBezTo>
                  <a:pt x="291429" y="13434"/>
                  <a:pt x="279888" y="22083"/>
                  <a:pt x="267023" y="25052"/>
                </a:cubicBezTo>
                <a:cubicBezTo>
                  <a:pt x="225533" y="34627"/>
                  <a:pt x="183516" y="41753"/>
                  <a:pt x="141763" y="50104"/>
                </a:cubicBezTo>
                <a:cubicBezTo>
                  <a:pt x="120886" y="54279"/>
                  <a:pt x="99331" y="55897"/>
                  <a:pt x="79133" y="62630"/>
                </a:cubicBezTo>
                <a:lnTo>
                  <a:pt x="41555" y="75156"/>
                </a:lnTo>
                <a:cubicBezTo>
                  <a:pt x="33204" y="87682"/>
                  <a:pt x="23236" y="99269"/>
                  <a:pt x="16503" y="112734"/>
                </a:cubicBezTo>
                <a:cubicBezTo>
                  <a:pt x="-11562" y="168864"/>
                  <a:pt x="1508" y="248141"/>
                  <a:pt x="16503" y="300625"/>
                </a:cubicBezTo>
                <a:cubicBezTo>
                  <a:pt x="20639" y="315100"/>
                  <a:pt x="40616" y="318944"/>
                  <a:pt x="54081" y="325677"/>
                </a:cubicBezTo>
                <a:cubicBezTo>
                  <a:pt x="157883" y="377578"/>
                  <a:pt x="78402" y="330732"/>
                  <a:pt x="154289" y="363255"/>
                </a:cubicBezTo>
                <a:cubicBezTo>
                  <a:pt x="171452" y="370611"/>
                  <a:pt x="185974" y="385237"/>
                  <a:pt x="204393" y="388307"/>
                </a:cubicBezTo>
                <a:cubicBezTo>
                  <a:pt x="287175" y="402104"/>
                  <a:pt x="371381" y="405275"/>
                  <a:pt x="454914" y="413359"/>
                </a:cubicBezTo>
                <a:lnTo>
                  <a:pt x="592700" y="425885"/>
                </a:lnTo>
                <a:cubicBezTo>
                  <a:pt x="609401" y="430060"/>
                  <a:pt x="626251" y="433682"/>
                  <a:pt x="642804" y="438411"/>
                </a:cubicBezTo>
                <a:cubicBezTo>
                  <a:pt x="655500" y="442038"/>
                  <a:pt x="667391" y="448575"/>
                  <a:pt x="680382" y="450937"/>
                </a:cubicBezTo>
                <a:cubicBezTo>
                  <a:pt x="713502" y="456959"/>
                  <a:pt x="747385" y="457929"/>
                  <a:pt x="780590" y="463463"/>
                </a:cubicBezTo>
                <a:cubicBezTo>
                  <a:pt x="797571" y="466293"/>
                  <a:pt x="813714" y="473159"/>
                  <a:pt x="830695" y="475989"/>
                </a:cubicBezTo>
                <a:cubicBezTo>
                  <a:pt x="863900" y="481523"/>
                  <a:pt x="897698" y="482981"/>
                  <a:pt x="930903" y="488515"/>
                </a:cubicBezTo>
                <a:cubicBezTo>
                  <a:pt x="947884" y="491345"/>
                  <a:pt x="964026" y="498211"/>
                  <a:pt x="981007" y="501041"/>
                </a:cubicBezTo>
                <a:cubicBezTo>
                  <a:pt x="1014212" y="506575"/>
                  <a:pt x="1047848" y="509118"/>
                  <a:pt x="1081215" y="513567"/>
                </a:cubicBezTo>
                <a:cubicBezTo>
                  <a:pt x="1110480" y="517469"/>
                  <a:pt x="1139448" y="523990"/>
                  <a:pt x="1168897" y="526093"/>
                </a:cubicBezTo>
                <a:cubicBezTo>
                  <a:pt x="1256456" y="532347"/>
                  <a:pt x="1344262" y="534444"/>
                  <a:pt x="1431944" y="538619"/>
                </a:cubicBezTo>
                <a:cubicBezTo>
                  <a:pt x="1624010" y="534444"/>
                  <a:pt x="1816326" y="536749"/>
                  <a:pt x="2008141" y="526093"/>
                </a:cubicBezTo>
                <a:cubicBezTo>
                  <a:pt x="2042519" y="524183"/>
                  <a:pt x="2108349" y="501041"/>
                  <a:pt x="2108349" y="501041"/>
                </a:cubicBezTo>
                <a:cubicBezTo>
                  <a:pt x="2194492" y="443613"/>
                  <a:pt x="2154942" y="460458"/>
                  <a:pt x="2221084" y="438411"/>
                </a:cubicBezTo>
                <a:cubicBezTo>
                  <a:pt x="2233610" y="425885"/>
                  <a:pt x="2247321" y="414442"/>
                  <a:pt x="2258662" y="400833"/>
                </a:cubicBezTo>
                <a:cubicBezTo>
                  <a:pt x="2277161" y="378634"/>
                  <a:pt x="2297956" y="338374"/>
                  <a:pt x="2308766" y="313151"/>
                </a:cubicBezTo>
                <a:cubicBezTo>
                  <a:pt x="2313967" y="301015"/>
                  <a:pt x="2317117" y="288098"/>
                  <a:pt x="2321292" y="275572"/>
                </a:cubicBezTo>
                <a:cubicBezTo>
                  <a:pt x="2317117" y="246345"/>
                  <a:pt x="2317250" y="216169"/>
                  <a:pt x="2308766" y="187890"/>
                </a:cubicBezTo>
                <a:cubicBezTo>
                  <a:pt x="2304440" y="173471"/>
                  <a:pt x="2296240" y="158663"/>
                  <a:pt x="2283714" y="150312"/>
                </a:cubicBezTo>
                <a:cubicBezTo>
                  <a:pt x="2269390" y="140763"/>
                  <a:pt x="2250748" y="139418"/>
                  <a:pt x="2233610" y="137786"/>
                </a:cubicBezTo>
                <a:cubicBezTo>
                  <a:pt x="2162827" y="131045"/>
                  <a:pt x="2091648" y="129435"/>
                  <a:pt x="2020667" y="125260"/>
                </a:cubicBezTo>
                <a:cubicBezTo>
                  <a:pt x="1873396" y="100715"/>
                  <a:pt x="2007522" y="125122"/>
                  <a:pt x="1895407" y="100208"/>
                </a:cubicBezTo>
                <a:cubicBezTo>
                  <a:pt x="1874624" y="95590"/>
                  <a:pt x="1832777" y="87682"/>
                  <a:pt x="1832777" y="87682"/>
                </a:cubicBezTo>
              </a:path>
            </a:pathLst>
          </a:cu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780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 animBg="1"/>
      <p:bldP spid="1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318" y="1554737"/>
            <a:ext cx="4951161" cy="301418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3322" y="1554737"/>
            <a:ext cx="4900613" cy="46148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Image object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7248297" y="3637770"/>
            <a:ext cx="730932" cy="6620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677234" y="2764971"/>
            <a:ext cx="2078337" cy="1959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2700867" y="4904537"/>
            <a:ext cx="802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noProof="1" smtClean="0"/>
              <a:t>width</a:t>
            </a:r>
            <a:endParaRPr lang="en-US" noProof="1"/>
          </a:p>
        </p:txBody>
      </p:sp>
      <p:sp>
        <p:nvSpPr>
          <p:cNvPr id="29" name="Rectangle 28"/>
          <p:cNvSpPr/>
          <p:nvPr/>
        </p:nvSpPr>
        <p:spPr>
          <a:xfrm>
            <a:off x="3496734" y="4904536"/>
            <a:ext cx="863600" cy="3693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 smtClean="0">
                <a:solidFill>
                  <a:schemeClr val="tx1"/>
                </a:solidFill>
              </a:rPr>
              <a:t>47</a:t>
            </a:r>
            <a:endParaRPr lang="en-US" noProof="1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379133" y="5277067"/>
            <a:ext cx="1124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noProof="1" smtClean="0"/>
              <a:t>height</a:t>
            </a:r>
            <a:endParaRPr lang="en-US" noProof="1"/>
          </a:p>
        </p:txBody>
      </p:sp>
      <p:sp>
        <p:nvSpPr>
          <p:cNvPr id="31" name="Rectangle 30"/>
          <p:cNvSpPr/>
          <p:nvPr/>
        </p:nvSpPr>
        <p:spPr>
          <a:xfrm>
            <a:off x="3496734" y="5266180"/>
            <a:ext cx="863600" cy="3693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 smtClean="0">
                <a:solidFill>
                  <a:schemeClr val="tx1"/>
                </a:solidFill>
              </a:rPr>
              <a:t>46</a:t>
            </a:r>
            <a:endParaRPr lang="en-US" noProof="1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633135" y="4904536"/>
            <a:ext cx="1727200" cy="11003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496734" y="5635512"/>
            <a:ext cx="863600" cy="3693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372375" y="5623584"/>
            <a:ext cx="1124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noProof="1" smtClean="0"/>
              <a:t>(etc)</a:t>
            </a:r>
            <a:endParaRPr lang="en-US" noProof="1"/>
          </a:p>
        </p:txBody>
      </p:sp>
      <p:cxnSp>
        <p:nvCxnSpPr>
          <p:cNvPr id="42" name="Straight Arrow Connector 41"/>
          <p:cNvCxnSpPr>
            <a:stCxn id="43" idx="1"/>
          </p:cNvCxnSpPr>
          <p:nvPr/>
        </p:nvCxnSpPr>
        <p:spPr>
          <a:xfrm flipH="1">
            <a:off x="4428067" y="4892083"/>
            <a:ext cx="714606" cy="94397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142673" y="4568917"/>
            <a:ext cx="1249471" cy="6463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Image </a:t>
            </a:r>
            <a:r>
              <a:rPr lang="en-US" dirty="0" smtClean="0">
                <a:solidFill>
                  <a:schemeClr val="bg1"/>
                </a:solidFill>
              </a:rPr>
              <a:t>object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3530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 animBg="1"/>
      <p:bldP spid="30" grpId="0"/>
      <p:bldP spid="31" grpId="0" animBg="1"/>
      <p:bldP spid="34" grpId="0" animBg="1"/>
      <p:bldP spid="40" grpId="0" animBg="1"/>
      <p:bldP spid="41" grpId="0"/>
      <p:bldP spid="4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(Image Object in Chrome)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78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1 –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Exercise 1</a:t>
            </a:r>
          </a:p>
          <a:p>
            <a:pPr lvl="1"/>
            <a:r>
              <a:rPr lang="en-US" dirty="0" smtClean="0"/>
              <a:t>Shows you how</a:t>
            </a:r>
          </a:p>
          <a:p>
            <a:r>
              <a:rPr lang="en-US" dirty="0" smtClean="0"/>
              <a:t>Exercise 2</a:t>
            </a:r>
          </a:p>
          <a:p>
            <a:pPr lvl="1"/>
            <a:r>
              <a:rPr lang="en-US" dirty="0" smtClean="0"/>
              <a:t>You do</a:t>
            </a:r>
            <a:endParaRPr lang="en-US" dirty="0" smtClean="0"/>
          </a:p>
          <a:p>
            <a:r>
              <a:rPr lang="en-US" dirty="0" smtClean="0"/>
              <a:t>Exercise 3</a:t>
            </a:r>
            <a:endParaRPr lang="en-US" dirty="0"/>
          </a:p>
          <a:p>
            <a:pPr lvl="1"/>
            <a:r>
              <a:rPr lang="en-US" dirty="0"/>
              <a:t>Shows </a:t>
            </a:r>
            <a:r>
              <a:rPr lang="en-US" dirty="0" smtClean="0"/>
              <a:t>you more</a:t>
            </a:r>
            <a:endParaRPr lang="en-US" dirty="0"/>
          </a:p>
          <a:p>
            <a:r>
              <a:rPr lang="en-US" dirty="0"/>
              <a:t>Exercise </a:t>
            </a:r>
            <a:r>
              <a:rPr lang="en-US" dirty="0" smtClean="0"/>
              <a:t>4</a:t>
            </a:r>
            <a:endParaRPr lang="en-US" dirty="0"/>
          </a:p>
          <a:p>
            <a:pPr lvl="1"/>
            <a:r>
              <a:rPr lang="en-US" dirty="0"/>
              <a:t>You </a:t>
            </a:r>
            <a:r>
              <a:rPr lang="en-US" dirty="0" smtClean="0"/>
              <a:t>do more</a:t>
            </a:r>
          </a:p>
          <a:p>
            <a:r>
              <a:rPr lang="en-US" dirty="0"/>
              <a:t>Exercise </a:t>
            </a:r>
            <a:r>
              <a:rPr lang="en-US" dirty="0" smtClean="0"/>
              <a:t>5 (optional)</a:t>
            </a:r>
            <a:endParaRPr lang="en-US" dirty="0"/>
          </a:p>
          <a:p>
            <a:pPr lvl="1"/>
            <a:r>
              <a:rPr lang="en-US" dirty="0" smtClean="0"/>
              <a:t>You experiment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812</TotalTime>
  <Words>713</Words>
  <Application>Microsoft Office PowerPoint</Application>
  <PresentationFormat>Widescreen</PresentationFormat>
  <Paragraphs>112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Objects</vt:lpstr>
      <vt:lpstr>Red Velvet Cupcakes with Cream Cheese Frosting</vt:lpstr>
      <vt:lpstr>Red Velvet Cupcakes with Cream Cheese Frosting</vt:lpstr>
      <vt:lpstr>Cat objects</vt:lpstr>
      <vt:lpstr>Image object</vt:lpstr>
      <vt:lpstr>(Image Object in Chrome)</vt:lpstr>
      <vt:lpstr>Exercises 1 – 5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Functions, Variables, and Debugging</dc:title>
  <dc:creator>Erik Christensen</dc:creator>
  <cp:lastModifiedBy>Erik Christensen</cp:lastModifiedBy>
  <cp:revision>95</cp:revision>
  <dcterms:created xsi:type="dcterms:W3CDTF">2013-09-04T23:48:56Z</dcterms:created>
  <dcterms:modified xsi:type="dcterms:W3CDTF">2013-09-19T00:34:34Z</dcterms:modified>
</cp:coreProperties>
</file>