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64" r:id="rId3"/>
    <p:sldId id="266" r:id="rId4"/>
    <p:sldId id="268" r:id="rId5"/>
    <p:sldId id="269" r:id="rId6"/>
    <p:sldId id="265" r:id="rId7"/>
    <p:sldId id="267" r:id="rId8"/>
    <p:sldId id="271" r:id="rId9"/>
    <p:sldId id="270" r:id="rId10"/>
    <p:sldId id="272" r:id="rId11"/>
    <p:sldId id="273" r:id="rId12"/>
    <p:sldId id="274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660"/>
  </p:normalViewPr>
  <p:slideViewPr>
    <p:cSldViewPr snapToGrid="0">
      <p:cViewPr>
        <p:scale>
          <a:sx n="50" d="100"/>
          <a:sy n="50" d="100"/>
        </p:scale>
        <p:origin x="1194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53605E-81C5-4BED-9AA9-9D7BDE5225EB}" type="datetimeFigureOut">
              <a:rPr lang="en-US" smtClean="0"/>
              <a:t>9/18/2013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530A02-1C00-4DBB-B5DF-257A1A0CCB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004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530A02-1C00-4DBB-B5DF-257A1A0CCB4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269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530A02-1C00-4DBB-B5DF-257A1A0CCB4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688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530A02-1C00-4DBB-B5DF-257A1A0CCB4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685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530A02-1C00-4DBB-B5DF-257A1A0CCB4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896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530A02-1C00-4DBB-B5DF-257A1A0CCB4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701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530A02-1C00-4DBB-B5DF-257A1A0CCB4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9416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530A02-1C00-4DBB-B5DF-257A1A0CCB4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1410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530A02-1C00-4DBB-B5DF-257A1A0CCB46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489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F517A-9F8B-4243-A533-544E868734BB}" type="datetimeFigureOut">
              <a:rPr lang="en-US" smtClean="0"/>
              <a:t>9/18/2013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D97C-49ED-48FA-B541-607D7EED53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087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F517A-9F8B-4243-A533-544E868734BB}" type="datetimeFigureOut">
              <a:rPr lang="en-US" smtClean="0"/>
              <a:t>9/18/2013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D97C-49ED-48FA-B541-607D7EED53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306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F517A-9F8B-4243-A533-544E868734BB}" type="datetimeFigureOut">
              <a:rPr lang="en-US" smtClean="0"/>
              <a:t>9/18/2013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D97C-49ED-48FA-B541-607D7EED53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31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F517A-9F8B-4243-A533-544E868734BB}" type="datetimeFigureOut">
              <a:rPr lang="en-US" smtClean="0"/>
              <a:t>9/18/2013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D97C-49ED-48FA-B541-607D7EED53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776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F517A-9F8B-4243-A533-544E868734BB}" type="datetimeFigureOut">
              <a:rPr lang="en-US" smtClean="0"/>
              <a:t>9/18/2013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D97C-49ED-48FA-B541-607D7EED53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530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F517A-9F8B-4243-A533-544E868734BB}" type="datetimeFigureOut">
              <a:rPr lang="en-US" smtClean="0"/>
              <a:t>9/18/2013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D97C-49ED-48FA-B541-607D7EED53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154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F517A-9F8B-4243-A533-544E868734BB}" type="datetimeFigureOut">
              <a:rPr lang="en-US" smtClean="0"/>
              <a:t>9/18/2013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D97C-49ED-48FA-B541-607D7EED53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544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F517A-9F8B-4243-A533-544E868734BB}" type="datetimeFigureOut">
              <a:rPr lang="en-US" smtClean="0"/>
              <a:t>9/18/2013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D97C-49ED-48FA-B541-607D7EED53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14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F517A-9F8B-4243-A533-544E868734BB}" type="datetimeFigureOut">
              <a:rPr lang="en-US" smtClean="0"/>
              <a:t>9/18/2013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D97C-49ED-48FA-B541-607D7EED53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22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F517A-9F8B-4243-A533-544E868734BB}" type="datetimeFigureOut">
              <a:rPr lang="en-US" smtClean="0"/>
              <a:t>9/18/2013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D97C-49ED-48FA-B541-607D7EED53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48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F517A-9F8B-4243-A533-544E868734BB}" type="datetimeFigureOut">
              <a:rPr lang="en-US" smtClean="0"/>
              <a:t>9/18/2013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D97C-49ED-48FA-B541-607D7EED53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449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F517A-9F8B-4243-A533-544E868734BB}" type="datetimeFigureOut">
              <a:rPr lang="en-US" smtClean="0"/>
              <a:t>9/18/2013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DD97C-49ED-48FA-B541-607D7EED53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076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59557" y="541867"/>
            <a:ext cx="423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x</a:t>
            </a:r>
            <a:endParaRPr lang="en-US" noProof="1"/>
          </a:p>
        </p:txBody>
      </p:sp>
      <p:sp>
        <p:nvSpPr>
          <p:cNvPr id="3" name="Rectangle 2"/>
          <p:cNvSpPr/>
          <p:nvPr/>
        </p:nvSpPr>
        <p:spPr>
          <a:xfrm>
            <a:off x="3776134" y="541866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1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59557" y="1026014"/>
            <a:ext cx="423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y</a:t>
            </a:r>
            <a:endParaRPr lang="en-US" noProof="1"/>
          </a:p>
        </p:txBody>
      </p:sp>
      <p:sp>
        <p:nvSpPr>
          <p:cNvPr id="5" name="Rectangle 4"/>
          <p:cNvSpPr/>
          <p:nvPr/>
        </p:nvSpPr>
        <p:spPr>
          <a:xfrm>
            <a:off x="3776134" y="1026013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2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05557" y="1514498"/>
            <a:ext cx="677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sum</a:t>
            </a:r>
            <a:endParaRPr lang="en-US" noProof="1"/>
          </a:p>
        </p:txBody>
      </p:sp>
      <p:sp>
        <p:nvSpPr>
          <p:cNvPr id="7" name="Rectangle 6"/>
          <p:cNvSpPr/>
          <p:nvPr/>
        </p:nvSpPr>
        <p:spPr>
          <a:xfrm>
            <a:off x="3776134" y="1514497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3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76957" y="2971799"/>
            <a:ext cx="905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school</a:t>
            </a:r>
            <a:endParaRPr lang="en-US" noProof="1"/>
          </a:p>
        </p:txBody>
      </p:sp>
      <p:sp>
        <p:nvSpPr>
          <p:cNvPr id="9" name="Rectangle 8"/>
          <p:cNvSpPr/>
          <p:nvPr/>
        </p:nvSpPr>
        <p:spPr>
          <a:xfrm>
            <a:off x="3776134" y="2971798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71147" y="4780462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124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171147" y="5149792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34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71147" y="5519125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34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37001" y="4038600"/>
            <a:ext cx="709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sixth</a:t>
            </a:r>
            <a:endParaRPr lang="en-US" noProof="1"/>
          </a:p>
        </p:txBody>
      </p:sp>
      <p:sp>
        <p:nvSpPr>
          <p:cNvPr id="14" name="Rectangle 13"/>
          <p:cNvSpPr/>
          <p:nvPr/>
        </p:nvSpPr>
        <p:spPr>
          <a:xfrm>
            <a:off x="4639734" y="4038599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22133" y="4411130"/>
            <a:ext cx="1124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seventh</a:t>
            </a:r>
            <a:endParaRPr lang="en-US" noProof="1"/>
          </a:p>
        </p:txBody>
      </p:sp>
      <p:sp>
        <p:nvSpPr>
          <p:cNvPr id="16" name="Rectangle 15"/>
          <p:cNvSpPr/>
          <p:nvPr/>
        </p:nvSpPr>
        <p:spPr>
          <a:xfrm>
            <a:off x="4639734" y="4411129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true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43867" y="4783665"/>
            <a:ext cx="802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eighth</a:t>
            </a:r>
            <a:endParaRPr lang="en-US" noProof="1"/>
          </a:p>
        </p:txBody>
      </p:sp>
      <p:sp>
        <p:nvSpPr>
          <p:cNvPr id="18" name="Rectangle 17"/>
          <p:cNvSpPr/>
          <p:nvPr/>
        </p:nvSpPr>
        <p:spPr>
          <a:xfrm>
            <a:off x="4639734" y="4781857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776135" y="4035401"/>
            <a:ext cx="1727200" cy="14837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>
              <a:solidFill>
                <a:schemeClr val="tx1"/>
              </a:solidFill>
            </a:endParaRPr>
          </a:p>
        </p:txBody>
      </p:sp>
      <p:cxnSp>
        <p:nvCxnSpPr>
          <p:cNvPr id="20" name="Curved Connector 19"/>
          <p:cNvCxnSpPr/>
          <p:nvPr/>
        </p:nvCxnSpPr>
        <p:spPr>
          <a:xfrm rot="16200000" flipH="1">
            <a:off x="4019833" y="3369963"/>
            <a:ext cx="875737" cy="448734"/>
          </a:xfrm>
          <a:prstGeom prst="curvedConnector3">
            <a:avLst/>
          </a:prstGeom>
          <a:ln w="28575">
            <a:solidFill>
              <a:schemeClr val="tx1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639734" y="5151190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969157" y="5142722"/>
            <a:ext cx="677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array</a:t>
            </a:r>
            <a:endParaRPr lang="en-US" noProof="1"/>
          </a:p>
        </p:txBody>
      </p:sp>
      <p:cxnSp>
        <p:nvCxnSpPr>
          <p:cNvPr id="23" name="Curved Connector 22"/>
          <p:cNvCxnSpPr>
            <a:endCxn id="10" idx="0"/>
          </p:cNvCxnSpPr>
          <p:nvPr/>
        </p:nvCxnSpPr>
        <p:spPr>
          <a:xfrm flipV="1">
            <a:off x="5063068" y="4780462"/>
            <a:ext cx="2539879" cy="546927"/>
          </a:xfrm>
          <a:prstGeom prst="curvedConnector4">
            <a:avLst>
              <a:gd name="adj1" fmla="val 41500"/>
              <a:gd name="adj2" fmla="val 240872"/>
            </a:avLst>
          </a:prstGeom>
          <a:ln w="28575">
            <a:solidFill>
              <a:schemeClr val="tx1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349067" y="2099732"/>
            <a:ext cx="1058333" cy="3693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"hello"</a:t>
            </a:r>
            <a:endParaRPr lang="en-US" noProof="1">
              <a:solidFill>
                <a:schemeClr val="tx1"/>
              </a:solidFill>
            </a:endParaRPr>
          </a:p>
        </p:txBody>
      </p:sp>
      <p:cxnSp>
        <p:nvCxnSpPr>
          <p:cNvPr id="25" name="Curved Connector 24"/>
          <p:cNvCxnSpPr>
            <a:endCxn id="24" idx="1"/>
          </p:cNvCxnSpPr>
          <p:nvPr/>
        </p:nvCxnSpPr>
        <p:spPr>
          <a:xfrm flipV="1">
            <a:off x="5031664" y="2284399"/>
            <a:ext cx="2317403" cy="1938866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755467" y="636808"/>
            <a:ext cx="2411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numberOfSpaceships</a:t>
            </a:r>
            <a:endParaRPr lang="en-US" noProof="1"/>
          </a:p>
        </p:txBody>
      </p:sp>
      <p:sp>
        <p:nvSpPr>
          <p:cNvPr id="27" name="Rectangle 26"/>
          <p:cNvSpPr/>
          <p:nvPr/>
        </p:nvSpPr>
        <p:spPr>
          <a:xfrm>
            <a:off x="10160001" y="636807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2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923867" y="1009338"/>
            <a:ext cx="1242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spaceships</a:t>
            </a:r>
            <a:endParaRPr lang="en-US" noProof="1"/>
          </a:p>
        </p:txBody>
      </p:sp>
      <p:sp>
        <p:nvSpPr>
          <p:cNvPr id="29" name="Rectangle 28"/>
          <p:cNvSpPr/>
          <p:nvPr/>
        </p:nvSpPr>
        <p:spPr>
          <a:xfrm>
            <a:off x="10160001" y="1009337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034747" y="633609"/>
            <a:ext cx="2988855" cy="7450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923866" y="2787131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923866" y="3156461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>
              <a:solidFill>
                <a:schemeClr val="tx1"/>
              </a:solidFill>
            </a:endParaRPr>
          </a:p>
        </p:txBody>
      </p:sp>
      <p:cxnSp>
        <p:nvCxnSpPr>
          <p:cNvPr id="33" name="Curved Connector 32"/>
          <p:cNvCxnSpPr>
            <a:endCxn id="31" idx="0"/>
          </p:cNvCxnSpPr>
          <p:nvPr/>
        </p:nvCxnSpPr>
        <p:spPr>
          <a:xfrm rot="5400000">
            <a:off x="9181302" y="1368165"/>
            <a:ext cx="1593331" cy="1244601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567334" y="4038600"/>
            <a:ext cx="709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x</a:t>
            </a:r>
            <a:endParaRPr lang="en-US" noProof="1"/>
          </a:p>
        </p:txBody>
      </p:sp>
      <p:sp>
        <p:nvSpPr>
          <p:cNvPr id="35" name="Rectangle 34"/>
          <p:cNvSpPr/>
          <p:nvPr/>
        </p:nvSpPr>
        <p:spPr>
          <a:xfrm>
            <a:off x="10270067" y="4038599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34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567334" y="4414333"/>
            <a:ext cx="709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y</a:t>
            </a:r>
            <a:endParaRPr lang="en-US" noProof="1"/>
          </a:p>
        </p:txBody>
      </p:sp>
      <p:sp>
        <p:nvSpPr>
          <p:cNvPr id="37" name="Rectangle 36"/>
          <p:cNvSpPr/>
          <p:nvPr/>
        </p:nvSpPr>
        <p:spPr>
          <a:xfrm>
            <a:off x="10270067" y="4405943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344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9812825" y="4033415"/>
            <a:ext cx="1319210" cy="7418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>
              <a:solidFill>
                <a:schemeClr val="tx1"/>
              </a:solidFill>
            </a:endParaRPr>
          </a:p>
        </p:txBody>
      </p:sp>
      <p:cxnSp>
        <p:nvCxnSpPr>
          <p:cNvPr id="39" name="Curved Connector 38"/>
          <p:cNvCxnSpPr/>
          <p:nvPr/>
        </p:nvCxnSpPr>
        <p:spPr>
          <a:xfrm flipV="1">
            <a:off x="9355667" y="2511767"/>
            <a:ext cx="1451762" cy="494726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558518" y="2124355"/>
            <a:ext cx="709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x</a:t>
            </a:r>
            <a:endParaRPr lang="en-US" noProof="1"/>
          </a:p>
        </p:txBody>
      </p:sp>
      <p:sp>
        <p:nvSpPr>
          <p:cNvPr id="41" name="Rectangle 40"/>
          <p:cNvSpPr/>
          <p:nvPr/>
        </p:nvSpPr>
        <p:spPr>
          <a:xfrm>
            <a:off x="11261251" y="2124354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34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558518" y="2500088"/>
            <a:ext cx="709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y</a:t>
            </a:r>
            <a:endParaRPr lang="en-US" noProof="1"/>
          </a:p>
        </p:txBody>
      </p:sp>
      <p:sp>
        <p:nvSpPr>
          <p:cNvPr id="43" name="Rectangle 42"/>
          <p:cNvSpPr/>
          <p:nvPr/>
        </p:nvSpPr>
        <p:spPr>
          <a:xfrm>
            <a:off x="11261251" y="2491698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344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812398" y="2119170"/>
            <a:ext cx="1319210" cy="7418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>
              <a:solidFill>
                <a:schemeClr val="tx1"/>
              </a:solidFill>
            </a:endParaRPr>
          </a:p>
        </p:txBody>
      </p:sp>
      <p:cxnSp>
        <p:nvCxnSpPr>
          <p:cNvPr id="45" name="Curved Connector 44"/>
          <p:cNvCxnSpPr>
            <a:endCxn id="38" idx="0"/>
          </p:cNvCxnSpPr>
          <p:nvPr/>
        </p:nvCxnSpPr>
        <p:spPr>
          <a:xfrm>
            <a:off x="9347277" y="3315679"/>
            <a:ext cx="1125153" cy="717736"/>
          </a:xfrm>
          <a:prstGeom prst="curvedConnector2">
            <a:avLst/>
          </a:prstGeom>
          <a:ln w="28575">
            <a:solidFill>
              <a:schemeClr val="tx1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480733" y="1981199"/>
            <a:ext cx="130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game</a:t>
            </a:r>
            <a:endParaRPr lang="en-US" noProof="1"/>
          </a:p>
        </p:txBody>
      </p:sp>
      <p:sp>
        <p:nvSpPr>
          <p:cNvPr id="47" name="Rectangle 46"/>
          <p:cNvSpPr/>
          <p:nvPr/>
        </p:nvSpPr>
        <p:spPr>
          <a:xfrm>
            <a:off x="3782891" y="1981198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>
              <a:solidFill>
                <a:schemeClr val="tx1"/>
              </a:solidFill>
            </a:endParaRPr>
          </a:p>
        </p:txBody>
      </p:sp>
      <p:cxnSp>
        <p:nvCxnSpPr>
          <p:cNvPr id="48" name="Curved Connector 47"/>
          <p:cNvCxnSpPr>
            <a:endCxn id="30" idx="1"/>
          </p:cNvCxnSpPr>
          <p:nvPr/>
        </p:nvCxnSpPr>
        <p:spPr>
          <a:xfrm flipV="1">
            <a:off x="4208224" y="1006140"/>
            <a:ext cx="3826523" cy="1153677"/>
          </a:xfrm>
          <a:prstGeom prst="curvedConnector3">
            <a:avLst/>
          </a:prstGeom>
          <a:ln w="28575">
            <a:solidFill>
              <a:schemeClr val="tx1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20116" y="260059"/>
            <a:ext cx="22127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 smtClean="0"/>
              <a:t>Examples of representing data structures in memory</a:t>
            </a:r>
          </a:p>
          <a:p>
            <a:r>
              <a:rPr lang="en-US" noProof="1" smtClean="0"/>
              <a:t>(TEMPLATE)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4200258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7971695" y="2607855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grade12</a:t>
            </a:r>
            <a:endParaRPr lang="en-US" noProof="1"/>
          </a:p>
        </p:txBody>
      </p:sp>
      <p:sp>
        <p:nvSpPr>
          <p:cNvPr id="50" name="Rectangle 49"/>
          <p:cNvSpPr/>
          <p:nvPr/>
        </p:nvSpPr>
        <p:spPr>
          <a:xfrm>
            <a:off x="10399084" y="2588288"/>
            <a:ext cx="857678" cy="3698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1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971695" y="2238007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grade11</a:t>
            </a:r>
            <a:endParaRPr lang="en-US" noProof="1"/>
          </a:p>
        </p:txBody>
      </p:sp>
      <p:sp>
        <p:nvSpPr>
          <p:cNvPr id="60" name="Rectangle 59"/>
          <p:cNvSpPr/>
          <p:nvPr/>
        </p:nvSpPr>
        <p:spPr>
          <a:xfrm>
            <a:off x="10392669" y="2226586"/>
            <a:ext cx="868041" cy="3617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2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7971695" y="1868159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grade10</a:t>
            </a:r>
            <a:endParaRPr lang="en-US" noProof="1"/>
          </a:p>
        </p:txBody>
      </p:sp>
      <p:sp>
        <p:nvSpPr>
          <p:cNvPr id="86" name="Rectangle 85"/>
          <p:cNvSpPr/>
          <p:nvPr/>
        </p:nvSpPr>
        <p:spPr>
          <a:xfrm>
            <a:off x="10392715" y="1867528"/>
            <a:ext cx="866021" cy="3699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1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971695" y="1498311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grade9</a:t>
            </a:r>
            <a:endParaRPr lang="en-US" noProof="1"/>
          </a:p>
        </p:txBody>
      </p:sp>
      <p:sp>
        <p:nvSpPr>
          <p:cNvPr id="88" name="Rectangle 87"/>
          <p:cNvSpPr/>
          <p:nvPr/>
        </p:nvSpPr>
        <p:spPr>
          <a:xfrm>
            <a:off x="10392761" y="1497680"/>
            <a:ext cx="864001" cy="3699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3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964491" y="1099403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grade8</a:t>
            </a:r>
            <a:endParaRPr lang="en-US" noProof="1"/>
          </a:p>
        </p:txBody>
      </p:sp>
      <p:sp>
        <p:nvSpPr>
          <p:cNvPr id="90" name="Rectangle 89"/>
          <p:cNvSpPr/>
          <p:nvPr/>
        </p:nvSpPr>
        <p:spPr>
          <a:xfrm>
            <a:off x="10399084" y="1091258"/>
            <a:ext cx="857678" cy="406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-1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964491" y="710505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grade7</a:t>
            </a:r>
            <a:endParaRPr lang="en-US" noProof="1"/>
          </a:p>
        </p:txBody>
      </p:sp>
      <p:sp>
        <p:nvSpPr>
          <p:cNvPr id="92" name="Rectangle 91"/>
          <p:cNvSpPr/>
          <p:nvPr/>
        </p:nvSpPr>
        <p:spPr>
          <a:xfrm>
            <a:off x="10392715" y="710504"/>
            <a:ext cx="864047" cy="3807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-3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7964491" y="340657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grade6</a:t>
            </a:r>
            <a:endParaRPr lang="en-US" noProof="1"/>
          </a:p>
        </p:txBody>
      </p:sp>
      <p:sp>
        <p:nvSpPr>
          <p:cNvPr id="94" name="Rectangle 93"/>
          <p:cNvSpPr/>
          <p:nvPr/>
        </p:nvSpPr>
        <p:spPr>
          <a:xfrm>
            <a:off x="10401058" y="344471"/>
            <a:ext cx="855704" cy="365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-2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8911536" y="340658"/>
            <a:ext cx="2349948" cy="2617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946342" y="3313737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changeForGrade12</a:t>
            </a:r>
            <a:endParaRPr lang="en-US" noProof="1"/>
          </a:p>
        </p:txBody>
      </p:sp>
      <p:sp>
        <p:nvSpPr>
          <p:cNvPr id="46" name="Rectangle 45"/>
          <p:cNvSpPr/>
          <p:nvPr/>
        </p:nvSpPr>
        <p:spPr>
          <a:xfrm>
            <a:off x="4373731" y="3294170"/>
            <a:ext cx="857678" cy="3698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1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946342" y="2829589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changeForGrade11</a:t>
            </a:r>
            <a:endParaRPr lang="en-US" noProof="1"/>
          </a:p>
        </p:txBody>
      </p:sp>
      <p:sp>
        <p:nvSpPr>
          <p:cNvPr id="51" name="Rectangle 50"/>
          <p:cNvSpPr/>
          <p:nvPr/>
        </p:nvSpPr>
        <p:spPr>
          <a:xfrm>
            <a:off x="4369009" y="2818168"/>
            <a:ext cx="866348" cy="3617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2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946342" y="2345441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changeForGrade10</a:t>
            </a:r>
            <a:endParaRPr lang="en-US" noProof="1"/>
          </a:p>
        </p:txBody>
      </p:sp>
      <p:sp>
        <p:nvSpPr>
          <p:cNvPr id="53" name="Rectangle 52"/>
          <p:cNvSpPr/>
          <p:nvPr/>
        </p:nvSpPr>
        <p:spPr>
          <a:xfrm>
            <a:off x="4367362" y="2344810"/>
            <a:ext cx="866021" cy="3699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1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946342" y="1861293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changeForGrade9</a:t>
            </a:r>
            <a:endParaRPr lang="en-US" noProof="1"/>
          </a:p>
        </p:txBody>
      </p:sp>
      <p:sp>
        <p:nvSpPr>
          <p:cNvPr id="56" name="Rectangle 55"/>
          <p:cNvSpPr/>
          <p:nvPr/>
        </p:nvSpPr>
        <p:spPr>
          <a:xfrm>
            <a:off x="4367408" y="1860662"/>
            <a:ext cx="864001" cy="3699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3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939138" y="1348085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changeForGrade8</a:t>
            </a:r>
            <a:endParaRPr lang="en-US" noProof="1"/>
          </a:p>
        </p:txBody>
      </p:sp>
      <p:sp>
        <p:nvSpPr>
          <p:cNvPr id="58" name="Rectangle 57"/>
          <p:cNvSpPr/>
          <p:nvPr/>
        </p:nvSpPr>
        <p:spPr>
          <a:xfrm>
            <a:off x="4373731" y="1339940"/>
            <a:ext cx="857678" cy="406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-1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939138" y="844887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changeForGrade7</a:t>
            </a:r>
            <a:endParaRPr lang="en-US" noProof="1"/>
          </a:p>
        </p:txBody>
      </p:sp>
      <p:sp>
        <p:nvSpPr>
          <p:cNvPr id="62" name="Rectangle 61"/>
          <p:cNvSpPr/>
          <p:nvPr/>
        </p:nvSpPr>
        <p:spPr>
          <a:xfrm>
            <a:off x="4367362" y="844886"/>
            <a:ext cx="864047" cy="3807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-3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939138" y="360739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changeForGrade6</a:t>
            </a:r>
            <a:endParaRPr lang="en-US" noProof="1"/>
          </a:p>
        </p:txBody>
      </p:sp>
      <p:sp>
        <p:nvSpPr>
          <p:cNvPr id="64" name="Rectangle 63"/>
          <p:cNvSpPr/>
          <p:nvPr/>
        </p:nvSpPr>
        <p:spPr>
          <a:xfrm>
            <a:off x="4375705" y="364553"/>
            <a:ext cx="855704" cy="365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-2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655534" y="730071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change</a:t>
            </a:r>
            <a:endParaRPr lang="en-US" noProof="1"/>
          </a:p>
        </p:txBody>
      </p:sp>
      <p:sp>
        <p:nvSpPr>
          <p:cNvPr id="67" name="Rectangle 66"/>
          <p:cNvSpPr/>
          <p:nvPr/>
        </p:nvSpPr>
        <p:spPr>
          <a:xfrm>
            <a:off x="7092101" y="733885"/>
            <a:ext cx="855704" cy="365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>
              <a:solidFill>
                <a:schemeClr val="tx1"/>
              </a:solidFill>
            </a:endParaRPr>
          </a:p>
        </p:txBody>
      </p:sp>
      <p:cxnSp>
        <p:nvCxnSpPr>
          <p:cNvPr id="69" name="Curved Connector 68"/>
          <p:cNvCxnSpPr/>
          <p:nvPr/>
        </p:nvCxnSpPr>
        <p:spPr>
          <a:xfrm flipV="1">
            <a:off x="7585169" y="340142"/>
            <a:ext cx="1330316" cy="626509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002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90"/>
          <p:cNvSpPr txBox="1"/>
          <p:nvPr/>
        </p:nvSpPr>
        <p:spPr>
          <a:xfrm>
            <a:off x="8574091" y="710505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dogs</a:t>
            </a:r>
            <a:endParaRPr lang="en-US" noProof="1"/>
          </a:p>
        </p:txBody>
      </p:sp>
      <p:sp>
        <p:nvSpPr>
          <p:cNvPr id="92" name="Rectangle 91"/>
          <p:cNvSpPr/>
          <p:nvPr/>
        </p:nvSpPr>
        <p:spPr>
          <a:xfrm>
            <a:off x="11002315" y="710504"/>
            <a:ext cx="864047" cy="3807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2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8574091" y="340657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cats</a:t>
            </a:r>
            <a:endParaRPr lang="en-US" noProof="1"/>
          </a:p>
        </p:txBody>
      </p:sp>
      <p:sp>
        <p:nvSpPr>
          <p:cNvPr id="94" name="Rectangle 93"/>
          <p:cNvSpPr/>
          <p:nvPr/>
        </p:nvSpPr>
        <p:spPr>
          <a:xfrm>
            <a:off x="11010658" y="344471"/>
            <a:ext cx="855704" cy="365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1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0026496" y="340658"/>
            <a:ext cx="1844588" cy="7505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265134" y="730071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family1</a:t>
            </a:r>
            <a:endParaRPr lang="en-US" noProof="1"/>
          </a:p>
        </p:txBody>
      </p:sp>
      <p:sp>
        <p:nvSpPr>
          <p:cNvPr id="67" name="Rectangle 66"/>
          <p:cNvSpPr/>
          <p:nvPr/>
        </p:nvSpPr>
        <p:spPr>
          <a:xfrm>
            <a:off x="7701701" y="733885"/>
            <a:ext cx="855704" cy="365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>
              <a:solidFill>
                <a:schemeClr val="tx1"/>
              </a:solidFill>
            </a:endParaRPr>
          </a:p>
        </p:txBody>
      </p:sp>
      <p:cxnSp>
        <p:nvCxnSpPr>
          <p:cNvPr id="69" name="Curved Connector 68"/>
          <p:cNvCxnSpPr/>
          <p:nvPr/>
        </p:nvCxnSpPr>
        <p:spPr>
          <a:xfrm flipV="1">
            <a:off x="8194769" y="340657"/>
            <a:ext cx="1823384" cy="625996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701701" y="1686385"/>
            <a:ext cx="855704" cy="365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273477" y="1682571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family2</a:t>
            </a:r>
            <a:endParaRPr lang="en-US" noProof="1"/>
          </a:p>
        </p:txBody>
      </p:sp>
      <p:cxnSp>
        <p:nvCxnSpPr>
          <p:cNvPr id="40" name="Curved Connector 39"/>
          <p:cNvCxnSpPr/>
          <p:nvPr/>
        </p:nvCxnSpPr>
        <p:spPr>
          <a:xfrm flipV="1">
            <a:off x="8194769" y="329237"/>
            <a:ext cx="1823384" cy="1523701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013824" y="710505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dogs</a:t>
            </a:r>
            <a:endParaRPr lang="en-US" noProof="1"/>
          </a:p>
        </p:txBody>
      </p:sp>
      <p:sp>
        <p:nvSpPr>
          <p:cNvPr id="43" name="Rectangle 42"/>
          <p:cNvSpPr/>
          <p:nvPr/>
        </p:nvSpPr>
        <p:spPr>
          <a:xfrm>
            <a:off x="4442048" y="710504"/>
            <a:ext cx="864047" cy="3807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2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013824" y="340657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cats</a:t>
            </a:r>
            <a:endParaRPr lang="en-US" noProof="1"/>
          </a:p>
        </p:txBody>
      </p:sp>
      <p:sp>
        <p:nvSpPr>
          <p:cNvPr id="47" name="Rectangle 46"/>
          <p:cNvSpPr/>
          <p:nvPr/>
        </p:nvSpPr>
        <p:spPr>
          <a:xfrm>
            <a:off x="4450391" y="344471"/>
            <a:ext cx="855704" cy="365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1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466229" y="340658"/>
            <a:ext cx="1844588" cy="7505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141434" y="733885"/>
            <a:ext cx="855704" cy="365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>
              <a:solidFill>
                <a:schemeClr val="tx1"/>
              </a:solidFill>
            </a:endParaRPr>
          </a:p>
        </p:txBody>
      </p:sp>
      <p:cxnSp>
        <p:nvCxnSpPr>
          <p:cNvPr id="68" name="Curved Connector 67"/>
          <p:cNvCxnSpPr/>
          <p:nvPr/>
        </p:nvCxnSpPr>
        <p:spPr>
          <a:xfrm flipV="1">
            <a:off x="1634502" y="340657"/>
            <a:ext cx="1823384" cy="625996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1141434" y="1686385"/>
            <a:ext cx="855704" cy="365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>
              <a:solidFill>
                <a:schemeClr val="tx1"/>
              </a:solidFill>
            </a:endParaRPr>
          </a:p>
        </p:txBody>
      </p:sp>
      <p:cxnSp>
        <p:nvCxnSpPr>
          <p:cNvPr id="71" name="Curved Connector 70"/>
          <p:cNvCxnSpPr/>
          <p:nvPr/>
        </p:nvCxnSpPr>
        <p:spPr>
          <a:xfrm flipV="1">
            <a:off x="1634502" y="1393923"/>
            <a:ext cx="1831727" cy="459016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4433705" y="1763769"/>
            <a:ext cx="864047" cy="3807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2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442048" y="1397736"/>
            <a:ext cx="855704" cy="365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1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457886" y="1393923"/>
            <a:ext cx="1844588" cy="7505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-1272736" y="730071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family1</a:t>
            </a:r>
            <a:endParaRPr lang="en-US" noProof="1"/>
          </a:p>
        </p:txBody>
      </p:sp>
      <p:sp>
        <p:nvSpPr>
          <p:cNvPr id="76" name="TextBox 75"/>
          <p:cNvSpPr txBox="1"/>
          <p:nvPr/>
        </p:nvSpPr>
        <p:spPr>
          <a:xfrm>
            <a:off x="-1264393" y="1682571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family2</a:t>
            </a:r>
            <a:endParaRPr lang="en-US" noProof="1"/>
          </a:p>
        </p:txBody>
      </p:sp>
      <p:sp>
        <p:nvSpPr>
          <p:cNvPr id="77" name="TextBox 76"/>
          <p:cNvSpPr txBox="1"/>
          <p:nvPr/>
        </p:nvSpPr>
        <p:spPr>
          <a:xfrm>
            <a:off x="2032009" y="1757242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dogs</a:t>
            </a:r>
            <a:endParaRPr lang="en-US" noProof="1"/>
          </a:p>
        </p:txBody>
      </p:sp>
      <p:sp>
        <p:nvSpPr>
          <p:cNvPr id="78" name="TextBox 77"/>
          <p:cNvSpPr txBox="1"/>
          <p:nvPr/>
        </p:nvSpPr>
        <p:spPr>
          <a:xfrm>
            <a:off x="2032009" y="1387394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cats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26382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4975412" y="1237129"/>
            <a:ext cx="0" cy="2433918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644153" y="2541494"/>
            <a:ext cx="2837329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572375" y="4924425"/>
            <a:ext cx="1619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y1 – y2</a:t>
            </a:r>
            <a:br>
              <a:rPr lang="en-US" dirty="0" smtClean="0"/>
            </a:br>
            <a:r>
              <a:rPr lang="en-US" dirty="0" smtClean="0"/>
              <a:t>m =  </a:t>
            </a:r>
            <a:br>
              <a:rPr lang="en-US" dirty="0" smtClean="0"/>
            </a:br>
            <a:r>
              <a:rPr lang="en-US" dirty="0" smtClean="0"/>
              <a:t>         x1 – x2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8115300" y="5400675"/>
            <a:ext cx="6807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297166" y="2011109"/>
            <a:ext cx="136151" cy="1361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947749" y="1108066"/>
            <a:ext cx="288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y</a:t>
            </a:r>
            <a:endParaRPr lang="en-US" i="1" dirty="0"/>
          </a:p>
        </p:txBody>
      </p:sp>
      <p:sp>
        <p:nvSpPr>
          <p:cNvPr id="21" name="Rectangle 20"/>
          <p:cNvSpPr/>
          <p:nvPr/>
        </p:nvSpPr>
        <p:spPr>
          <a:xfrm>
            <a:off x="6284556" y="2473138"/>
            <a:ext cx="284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x</a:t>
            </a:r>
            <a:endParaRPr lang="en-US" i="1" dirty="0"/>
          </a:p>
        </p:txBody>
      </p:sp>
      <p:sp>
        <p:nvSpPr>
          <p:cNvPr id="22" name="Oval 21"/>
          <p:cNvSpPr/>
          <p:nvPr/>
        </p:nvSpPr>
        <p:spPr>
          <a:xfrm>
            <a:off x="5937085" y="1260064"/>
            <a:ext cx="136151" cy="1361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Arrow Connector 3"/>
          <p:cNvCxnSpPr>
            <a:stCxn id="18" idx="7"/>
            <a:endCxn id="22" idx="3"/>
          </p:cNvCxnSpPr>
          <p:nvPr/>
        </p:nvCxnSpPr>
        <p:spPr>
          <a:xfrm flipV="1">
            <a:off x="5413378" y="1376276"/>
            <a:ext cx="543646" cy="65477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6"/>
          </p:cNvCxnSpPr>
          <p:nvPr/>
        </p:nvCxnSpPr>
        <p:spPr>
          <a:xfrm flipV="1">
            <a:off x="5433317" y="2078904"/>
            <a:ext cx="571843" cy="281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22" idx="4"/>
          </p:cNvCxnSpPr>
          <p:nvPr/>
        </p:nvCxnSpPr>
        <p:spPr>
          <a:xfrm flipV="1">
            <a:off x="6005160" y="1396215"/>
            <a:ext cx="1" cy="692939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236611" y="2147260"/>
            <a:ext cx="107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changeX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53297" y="1528965"/>
            <a:ext cx="107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changeY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4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5116189" y="4337960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age</a:t>
            </a:r>
            <a:endParaRPr lang="en-US" noProof="1"/>
          </a:p>
        </p:txBody>
      </p:sp>
      <p:sp>
        <p:nvSpPr>
          <p:cNvPr id="47" name="Rectangle 46"/>
          <p:cNvSpPr/>
          <p:nvPr/>
        </p:nvSpPr>
        <p:spPr>
          <a:xfrm>
            <a:off x="7544413" y="4341774"/>
            <a:ext cx="864047" cy="365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3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568594" y="4337961"/>
            <a:ext cx="1844588" cy="369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075134" y="3867142"/>
            <a:ext cx="855704" cy="365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>
              <a:solidFill>
                <a:schemeClr val="tx1"/>
              </a:solidFill>
            </a:endParaRPr>
          </a:p>
        </p:txBody>
      </p:sp>
      <p:cxnSp>
        <p:nvCxnSpPr>
          <p:cNvPr id="68" name="Curved Connector 67"/>
          <p:cNvCxnSpPr/>
          <p:nvPr/>
        </p:nvCxnSpPr>
        <p:spPr>
          <a:xfrm>
            <a:off x="4496798" y="4088574"/>
            <a:ext cx="2071796" cy="458712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4075134" y="2727785"/>
            <a:ext cx="855704" cy="365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>
              <a:solidFill>
                <a:schemeClr val="tx1"/>
              </a:solidFill>
            </a:endParaRPr>
          </a:p>
        </p:txBody>
      </p:sp>
      <p:cxnSp>
        <p:nvCxnSpPr>
          <p:cNvPr id="71" name="Curved Connector 70"/>
          <p:cNvCxnSpPr/>
          <p:nvPr/>
        </p:nvCxnSpPr>
        <p:spPr>
          <a:xfrm>
            <a:off x="4568202" y="2894340"/>
            <a:ext cx="1803078" cy="351711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7359062" y="3203223"/>
            <a:ext cx="860426" cy="3807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359061" y="2837190"/>
            <a:ext cx="860427" cy="365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6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374900" y="2833377"/>
            <a:ext cx="1844588" cy="7505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660964" y="3863328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brunoTheDog</a:t>
            </a:r>
            <a:endParaRPr lang="en-US" noProof="1"/>
          </a:p>
        </p:txBody>
      </p:sp>
      <p:sp>
        <p:nvSpPr>
          <p:cNvPr id="76" name="TextBox 75"/>
          <p:cNvSpPr txBox="1"/>
          <p:nvPr/>
        </p:nvSpPr>
        <p:spPr>
          <a:xfrm>
            <a:off x="1669307" y="2723971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pawsTheCat</a:t>
            </a:r>
            <a:endParaRPr lang="en-US" noProof="1"/>
          </a:p>
        </p:txBody>
      </p:sp>
      <p:sp>
        <p:nvSpPr>
          <p:cNvPr id="77" name="TextBox 76"/>
          <p:cNvSpPr txBox="1"/>
          <p:nvPr/>
        </p:nvSpPr>
        <p:spPr>
          <a:xfrm>
            <a:off x="4949023" y="3196696"/>
            <a:ext cx="240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enemy</a:t>
            </a:r>
            <a:endParaRPr lang="en-US" noProof="1"/>
          </a:p>
        </p:txBody>
      </p:sp>
      <p:sp>
        <p:nvSpPr>
          <p:cNvPr id="78" name="TextBox 77"/>
          <p:cNvSpPr txBox="1"/>
          <p:nvPr/>
        </p:nvSpPr>
        <p:spPr>
          <a:xfrm>
            <a:off x="4949023" y="2826848"/>
            <a:ext cx="240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age</a:t>
            </a:r>
            <a:endParaRPr lang="en-US" noProof="1"/>
          </a:p>
        </p:txBody>
      </p:sp>
      <p:cxnSp>
        <p:nvCxnSpPr>
          <p:cNvPr id="29" name="Curved Connector 28"/>
          <p:cNvCxnSpPr/>
          <p:nvPr/>
        </p:nvCxnSpPr>
        <p:spPr>
          <a:xfrm rot="5400000">
            <a:off x="7199739" y="3741892"/>
            <a:ext cx="937835" cy="241246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27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76866" y="2276298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thisYearGrade12</a:t>
            </a:r>
            <a:endParaRPr lang="en-US" noProof="1"/>
          </a:p>
        </p:txBody>
      </p:sp>
      <p:sp>
        <p:nvSpPr>
          <p:cNvPr id="3" name="Rectangle 2"/>
          <p:cNvSpPr/>
          <p:nvPr/>
        </p:nvSpPr>
        <p:spPr>
          <a:xfrm>
            <a:off x="4898333" y="2276297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63693" y="856428"/>
            <a:ext cx="3156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thisYearTotalStudents</a:t>
            </a:r>
            <a:endParaRPr lang="en-US" noProof="1"/>
          </a:p>
        </p:txBody>
      </p:sp>
      <p:sp>
        <p:nvSpPr>
          <p:cNvPr id="5" name="Rectangle 4"/>
          <p:cNvSpPr/>
          <p:nvPr/>
        </p:nvSpPr>
        <p:spPr>
          <a:xfrm>
            <a:off x="9313294" y="856427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476866" y="1792150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thisYearGrade11</a:t>
            </a:r>
            <a:endParaRPr lang="en-US" noProof="1"/>
          </a:p>
        </p:txBody>
      </p:sp>
      <p:sp>
        <p:nvSpPr>
          <p:cNvPr id="52" name="Rectangle 51"/>
          <p:cNvSpPr/>
          <p:nvPr/>
        </p:nvSpPr>
        <p:spPr>
          <a:xfrm>
            <a:off x="4898333" y="1792149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chemeClr val="tx1"/>
                </a:solidFill>
              </a:rPr>
              <a:t>79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476866" y="1308002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thisYearGrade10</a:t>
            </a:r>
            <a:endParaRPr lang="en-US" noProof="1"/>
          </a:p>
        </p:txBody>
      </p:sp>
      <p:sp>
        <p:nvSpPr>
          <p:cNvPr id="54" name="Rectangle 53"/>
          <p:cNvSpPr/>
          <p:nvPr/>
        </p:nvSpPr>
        <p:spPr>
          <a:xfrm>
            <a:off x="4898333" y="1308001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chemeClr val="tx1"/>
                </a:solidFill>
              </a:rPr>
              <a:t>81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476866" y="823854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thisYearGrade9</a:t>
            </a:r>
            <a:endParaRPr lang="en-US" noProof="1"/>
          </a:p>
        </p:txBody>
      </p:sp>
      <p:sp>
        <p:nvSpPr>
          <p:cNvPr id="57" name="Rectangle 56"/>
          <p:cNvSpPr/>
          <p:nvPr/>
        </p:nvSpPr>
        <p:spPr>
          <a:xfrm>
            <a:off x="4898333" y="823853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-446658" y="1792151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thisYearGrade8</a:t>
            </a:r>
            <a:endParaRPr lang="en-US" noProof="1"/>
          </a:p>
        </p:txBody>
      </p:sp>
      <p:sp>
        <p:nvSpPr>
          <p:cNvPr id="59" name="Rectangle 58"/>
          <p:cNvSpPr/>
          <p:nvPr/>
        </p:nvSpPr>
        <p:spPr>
          <a:xfrm>
            <a:off x="1974809" y="1792150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chemeClr val="tx1"/>
                </a:solidFill>
              </a:rPr>
              <a:t>74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-446658" y="1308003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thisYeargrade7</a:t>
            </a:r>
            <a:endParaRPr lang="en-US" noProof="1"/>
          </a:p>
        </p:txBody>
      </p:sp>
      <p:sp>
        <p:nvSpPr>
          <p:cNvPr id="63" name="Rectangle 62"/>
          <p:cNvSpPr/>
          <p:nvPr/>
        </p:nvSpPr>
        <p:spPr>
          <a:xfrm>
            <a:off x="1974809" y="1308002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chemeClr val="tx1"/>
                </a:solidFill>
              </a:rPr>
              <a:t>74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-446658" y="823855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thisYearGrade6</a:t>
            </a:r>
            <a:endParaRPr lang="en-US" noProof="1"/>
          </a:p>
        </p:txBody>
      </p:sp>
      <p:sp>
        <p:nvSpPr>
          <p:cNvPr id="65" name="Rectangle 64"/>
          <p:cNvSpPr/>
          <p:nvPr/>
        </p:nvSpPr>
        <p:spPr>
          <a:xfrm>
            <a:off x="1974809" y="823854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chemeClr val="tx1"/>
                </a:solidFill>
              </a:rPr>
              <a:t>66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388097" y="1824723"/>
            <a:ext cx="3925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thisYearAverageStudents</a:t>
            </a:r>
            <a:endParaRPr lang="en-US" noProof="1"/>
          </a:p>
        </p:txBody>
      </p:sp>
      <p:sp>
        <p:nvSpPr>
          <p:cNvPr id="67" name="Rectangle 66"/>
          <p:cNvSpPr/>
          <p:nvPr/>
        </p:nvSpPr>
        <p:spPr>
          <a:xfrm>
            <a:off x="9306537" y="1824722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470109" y="4790898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lastYearGrade12</a:t>
            </a:r>
            <a:endParaRPr lang="en-US" noProof="1"/>
          </a:p>
        </p:txBody>
      </p:sp>
      <p:sp>
        <p:nvSpPr>
          <p:cNvPr id="68" name="Rectangle 67"/>
          <p:cNvSpPr/>
          <p:nvPr/>
        </p:nvSpPr>
        <p:spPr>
          <a:xfrm>
            <a:off x="4891576" y="4790897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67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156936" y="3371028"/>
            <a:ext cx="3156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lastYearTotalStudents</a:t>
            </a:r>
            <a:endParaRPr lang="en-US" noProof="1"/>
          </a:p>
        </p:txBody>
      </p:sp>
      <p:sp>
        <p:nvSpPr>
          <p:cNvPr id="70" name="Rectangle 69"/>
          <p:cNvSpPr/>
          <p:nvPr/>
        </p:nvSpPr>
        <p:spPr>
          <a:xfrm>
            <a:off x="9306537" y="3371027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470109" y="4306750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lastYearGrade11</a:t>
            </a:r>
            <a:endParaRPr lang="en-US" noProof="1"/>
          </a:p>
        </p:txBody>
      </p:sp>
      <p:sp>
        <p:nvSpPr>
          <p:cNvPr id="72" name="Rectangle 71"/>
          <p:cNvSpPr/>
          <p:nvPr/>
        </p:nvSpPr>
        <p:spPr>
          <a:xfrm>
            <a:off x="4891576" y="4306749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80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470109" y="3822602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lastYearGrade10</a:t>
            </a:r>
            <a:endParaRPr lang="en-US" noProof="1"/>
          </a:p>
        </p:txBody>
      </p:sp>
      <p:sp>
        <p:nvSpPr>
          <p:cNvPr id="74" name="Rectangle 73"/>
          <p:cNvSpPr/>
          <p:nvPr/>
        </p:nvSpPr>
        <p:spPr>
          <a:xfrm>
            <a:off x="4891576" y="3822601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80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470109" y="3338454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lastYearGrade9</a:t>
            </a:r>
            <a:endParaRPr lang="en-US" noProof="1"/>
          </a:p>
        </p:txBody>
      </p:sp>
      <p:sp>
        <p:nvSpPr>
          <p:cNvPr id="76" name="Rectangle 75"/>
          <p:cNvSpPr/>
          <p:nvPr/>
        </p:nvSpPr>
        <p:spPr>
          <a:xfrm>
            <a:off x="4891576" y="3338453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80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-453415" y="4306751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lastYearGrade8</a:t>
            </a:r>
            <a:endParaRPr lang="en-US" noProof="1"/>
          </a:p>
        </p:txBody>
      </p:sp>
      <p:sp>
        <p:nvSpPr>
          <p:cNvPr id="78" name="Rectangle 77"/>
          <p:cNvSpPr/>
          <p:nvPr/>
        </p:nvSpPr>
        <p:spPr>
          <a:xfrm>
            <a:off x="1968052" y="4306750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72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-453415" y="3822603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lastYeargrade7</a:t>
            </a:r>
            <a:endParaRPr lang="en-US" noProof="1"/>
          </a:p>
        </p:txBody>
      </p:sp>
      <p:sp>
        <p:nvSpPr>
          <p:cNvPr id="80" name="Rectangle 79"/>
          <p:cNvSpPr/>
          <p:nvPr/>
        </p:nvSpPr>
        <p:spPr>
          <a:xfrm>
            <a:off x="1968052" y="3822602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70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-453415" y="3338455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lastYearGrade6</a:t>
            </a:r>
            <a:endParaRPr lang="en-US" noProof="1"/>
          </a:p>
        </p:txBody>
      </p:sp>
      <p:sp>
        <p:nvSpPr>
          <p:cNvPr id="82" name="Rectangle 81"/>
          <p:cNvSpPr/>
          <p:nvPr/>
        </p:nvSpPr>
        <p:spPr>
          <a:xfrm>
            <a:off x="1968052" y="3338454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65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381340" y="4339323"/>
            <a:ext cx="3925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lastYearAverageStudents</a:t>
            </a:r>
            <a:endParaRPr lang="en-US" noProof="1"/>
          </a:p>
        </p:txBody>
      </p:sp>
      <p:sp>
        <p:nvSpPr>
          <p:cNvPr id="84" name="Rectangle 83"/>
          <p:cNvSpPr/>
          <p:nvPr/>
        </p:nvSpPr>
        <p:spPr>
          <a:xfrm>
            <a:off x="9299780" y="4339322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094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76866" y="2276298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thisYearGrade12</a:t>
            </a:r>
            <a:endParaRPr lang="en-US" noProof="1"/>
          </a:p>
        </p:txBody>
      </p:sp>
      <p:sp>
        <p:nvSpPr>
          <p:cNvPr id="3" name="Rectangle 2"/>
          <p:cNvSpPr/>
          <p:nvPr/>
        </p:nvSpPr>
        <p:spPr>
          <a:xfrm>
            <a:off x="4898333" y="2276297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63693" y="856428"/>
            <a:ext cx="3156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thisYearTotalStudents</a:t>
            </a:r>
            <a:endParaRPr lang="en-US" noProof="1"/>
          </a:p>
        </p:txBody>
      </p:sp>
      <p:sp>
        <p:nvSpPr>
          <p:cNvPr id="5" name="Rectangle 4"/>
          <p:cNvSpPr/>
          <p:nvPr/>
        </p:nvSpPr>
        <p:spPr>
          <a:xfrm>
            <a:off x="9313294" y="856427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476866" y="1792150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thisYearGrade11</a:t>
            </a:r>
            <a:endParaRPr lang="en-US" noProof="1"/>
          </a:p>
        </p:txBody>
      </p:sp>
      <p:sp>
        <p:nvSpPr>
          <p:cNvPr id="52" name="Rectangle 51"/>
          <p:cNvSpPr/>
          <p:nvPr/>
        </p:nvSpPr>
        <p:spPr>
          <a:xfrm>
            <a:off x="4898333" y="1792149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chemeClr val="tx1"/>
                </a:solidFill>
              </a:rPr>
              <a:t>79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476866" y="1308002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thisYearGrade10</a:t>
            </a:r>
            <a:endParaRPr lang="en-US" noProof="1"/>
          </a:p>
        </p:txBody>
      </p:sp>
      <p:sp>
        <p:nvSpPr>
          <p:cNvPr id="54" name="Rectangle 53"/>
          <p:cNvSpPr/>
          <p:nvPr/>
        </p:nvSpPr>
        <p:spPr>
          <a:xfrm>
            <a:off x="4898333" y="1308001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chemeClr val="tx1"/>
                </a:solidFill>
              </a:rPr>
              <a:t>81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476866" y="823854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thisYearGrade9</a:t>
            </a:r>
            <a:endParaRPr lang="en-US" noProof="1"/>
          </a:p>
        </p:txBody>
      </p:sp>
      <p:sp>
        <p:nvSpPr>
          <p:cNvPr id="57" name="Rectangle 56"/>
          <p:cNvSpPr/>
          <p:nvPr/>
        </p:nvSpPr>
        <p:spPr>
          <a:xfrm>
            <a:off x="4898333" y="823853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-446658" y="1792151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thisYearGrade8</a:t>
            </a:r>
            <a:endParaRPr lang="en-US" noProof="1"/>
          </a:p>
        </p:txBody>
      </p:sp>
      <p:sp>
        <p:nvSpPr>
          <p:cNvPr id="59" name="Rectangle 58"/>
          <p:cNvSpPr/>
          <p:nvPr/>
        </p:nvSpPr>
        <p:spPr>
          <a:xfrm>
            <a:off x="1974809" y="1792150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chemeClr val="tx1"/>
                </a:solidFill>
              </a:rPr>
              <a:t>74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-446658" y="1308003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thisYeargrade7</a:t>
            </a:r>
            <a:endParaRPr lang="en-US" noProof="1"/>
          </a:p>
        </p:txBody>
      </p:sp>
      <p:sp>
        <p:nvSpPr>
          <p:cNvPr id="63" name="Rectangle 62"/>
          <p:cNvSpPr/>
          <p:nvPr/>
        </p:nvSpPr>
        <p:spPr>
          <a:xfrm>
            <a:off x="1974809" y="1308002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chemeClr val="tx1"/>
                </a:solidFill>
              </a:rPr>
              <a:t>74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-446658" y="823855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thisYearGrade6</a:t>
            </a:r>
            <a:endParaRPr lang="en-US" noProof="1"/>
          </a:p>
        </p:txBody>
      </p:sp>
      <p:sp>
        <p:nvSpPr>
          <p:cNvPr id="65" name="Rectangle 64"/>
          <p:cNvSpPr/>
          <p:nvPr/>
        </p:nvSpPr>
        <p:spPr>
          <a:xfrm>
            <a:off x="1974809" y="823854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chemeClr val="tx1"/>
                </a:solidFill>
              </a:rPr>
              <a:t>66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388097" y="1824723"/>
            <a:ext cx="3925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thisYearAverageStudents</a:t>
            </a:r>
            <a:endParaRPr lang="en-US" noProof="1"/>
          </a:p>
        </p:txBody>
      </p:sp>
      <p:sp>
        <p:nvSpPr>
          <p:cNvPr id="67" name="Rectangle 66"/>
          <p:cNvSpPr/>
          <p:nvPr/>
        </p:nvSpPr>
        <p:spPr>
          <a:xfrm>
            <a:off x="9306537" y="1824722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470109" y="4790898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lastYearGrade12</a:t>
            </a:r>
            <a:endParaRPr lang="en-US" noProof="1"/>
          </a:p>
        </p:txBody>
      </p:sp>
      <p:sp>
        <p:nvSpPr>
          <p:cNvPr id="68" name="Rectangle 67"/>
          <p:cNvSpPr/>
          <p:nvPr/>
        </p:nvSpPr>
        <p:spPr>
          <a:xfrm>
            <a:off x="4891576" y="4790897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67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156936" y="3371028"/>
            <a:ext cx="3156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lastYearTotalStudents</a:t>
            </a:r>
            <a:endParaRPr lang="en-US" noProof="1"/>
          </a:p>
        </p:txBody>
      </p:sp>
      <p:sp>
        <p:nvSpPr>
          <p:cNvPr id="70" name="Rectangle 69"/>
          <p:cNvSpPr/>
          <p:nvPr/>
        </p:nvSpPr>
        <p:spPr>
          <a:xfrm>
            <a:off x="9306537" y="3371027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470109" y="4306750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lastYearGrade11</a:t>
            </a:r>
            <a:endParaRPr lang="en-US" noProof="1"/>
          </a:p>
        </p:txBody>
      </p:sp>
      <p:sp>
        <p:nvSpPr>
          <p:cNvPr id="72" name="Rectangle 71"/>
          <p:cNvSpPr/>
          <p:nvPr/>
        </p:nvSpPr>
        <p:spPr>
          <a:xfrm>
            <a:off x="4891576" y="4306749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80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470109" y="3822602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lastYearGrade10</a:t>
            </a:r>
            <a:endParaRPr lang="en-US" noProof="1"/>
          </a:p>
        </p:txBody>
      </p:sp>
      <p:sp>
        <p:nvSpPr>
          <p:cNvPr id="74" name="Rectangle 73"/>
          <p:cNvSpPr/>
          <p:nvPr/>
        </p:nvSpPr>
        <p:spPr>
          <a:xfrm>
            <a:off x="4891576" y="3822601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80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470109" y="3338454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lastYearGrade9</a:t>
            </a:r>
            <a:endParaRPr lang="en-US" noProof="1"/>
          </a:p>
        </p:txBody>
      </p:sp>
      <p:sp>
        <p:nvSpPr>
          <p:cNvPr id="76" name="Rectangle 75"/>
          <p:cNvSpPr/>
          <p:nvPr/>
        </p:nvSpPr>
        <p:spPr>
          <a:xfrm>
            <a:off x="4891576" y="3338453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80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-453415" y="4306751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lastYearGrade8</a:t>
            </a:r>
            <a:endParaRPr lang="en-US" noProof="1"/>
          </a:p>
        </p:txBody>
      </p:sp>
      <p:sp>
        <p:nvSpPr>
          <p:cNvPr id="78" name="Rectangle 77"/>
          <p:cNvSpPr/>
          <p:nvPr/>
        </p:nvSpPr>
        <p:spPr>
          <a:xfrm>
            <a:off x="1968052" y="4306750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72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-453415" y="3822603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lastYeargrade7</a:t>
            </a:r>
            <a:endParaRPr lang="en-US" noProof="1"/>
          </a:p>
        </p:txBody>
      </p:sp>
      <p:sp>
        <p:nvSpPr>
          <p:cNvPr id="80" name="Rectangle 79"/>
          <p:cNvSpPr/>
          <p:nvPr/>
        </p:nvSpPr>
        <p:spPr>
          <a:xfrm>
            <a:off x="1968052" y="3822602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70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-453415" y="3338455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lastYearGrade6</a:t>
            </a:r>
            <a:endParaRPr lang="en-US" noProof="1"/>
          </a:p>
        </p:txBody>
      </p:sp>
      <p:sp>
        <p:nvSpPr>
          <p:cNvPr id="82" name="Rectangle 81"/>
          <p:cNvSpPr/>
          <p:nvPr/>
        </p:nvSpPr>
        <p:spPr>
          <a:xfrm>
            <a:off x="1968052" y="3338454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65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381340" y="4339323"/>
            <a:ext cx="3925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lastYearAverageStudents</a:t>
            </a:r>
            <a:endParaRPr lang="en-US" noProof="1"/>
          </a:p>
        </p:txBody>
      </p:sp>
      <p:sp>
        <p:nvSpPr>
          <p:cNvPr id="84" name="Rectangle 83"/>
          <p:cNvSpPr/>
          <p:nvPr/>
        </p:nvSpPr>
        <p:spPr>
          <a:xfrm>
            <a:off x="9299780" y="4339322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746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76866" y="2276298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thisYearGrade12</a:t>
            </a:r>
            <a:endParaRPr lang="en-US" noProof="1"/>
          </a:p>
        </p:txBody>
      </p:sp>
      <p:sp>
        <p:nvSpPr>
          <p:cNvPr id="3" name="Rectangle 2"/>
          <p:cNvSpPr/>
          <p:nvPr/>
        </p:nvSpPr>
        <p:spPr>
          <a:xfrm>
            <a:off x="4898333" y="2276297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63693" y="856428"/>
            <a:ext cx="3156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thisYearTotalStudents</a:t>
            </a:r>
            <a:endParaRPr lang="en-US" noProof="1"/>
          </a:p>
        </p:txBody>
      </p:sp>
      <p:sp>
        <p:nvSpPr>
          <p:cNvPr id="5" name="Rectangle 4"/>
          <p:cNvSpPr/>
          <p:nvPr/>
        </p:nvSpPr>
        <p:spPr>
          <a:xfrm>
            <a:off x="9313294" y="856427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476866" y="1792150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thisYearGrade11</a:t>
            </a:r>
            <a:endParaRPr lang="en-US" noProof="1"/>
          </a:p>
        </p:txBody>
      </p:sp>
      <p:sp>
        <p:nvSpPr>
          <p:cNvPr id="52" name="Rectangle 51"/>
          <p:cNvSpPr/>
          <p:nvPr/>
        </p:nvSpPr>
        <p:spPr>
          <a:xfrm>
            <a:off x="4898333" y="1792149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chemeClr val="tx1"/>
                </a:solidFill>
              </a:rPr>
              <a:t>79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476866" y="1308002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thisYearGrade10</a:t>
            </a:r>
            <a:endParaRPr lang="en-US" noProof="1"/>
          </a:p>
        </p:txBody>
      </p:sp>
      <p:sp>
        <p:nvSpPr>
          <p:cNvPr id="54" name="Rectangle 53"/>
          <p:cNvSpPr/>
          <p:nvPr/>
        </p:nvSpPr>
        <p:spPr>
          <a:xfrm>
            <a:off x="4898333" y="1308001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chemeClr val="tx1"/>
                </a:solidFill>
              </a:rPr>
              <a:t>81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476866" y="823854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thisYearGrade9</a:t>
            </a:r>
            <a:endParaRPr lang="en-US" noProof="1"/>
          </a:p>
        </p:txBody>
      </p:sp>
      <p:sp>
        <p:nvSpPr>
          <p:cNvPr id="57" name="Rectangle 56"/>
          <p:cNvSpPr/>
          <p:nvPr/>
        </p:nvSpPr>
        <p:spPr>
          <a:xfrm>
            <a:off x="4898333" y="823853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-446658" y="1792151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thisYearGrade8</a:t>
            </a:r>
            <a:endParaRPr lang="en-US" noProof="1"/>
          </a:p>
        </p:txBody>
      </p:sp>
      <p:sp>
        <p:nvSpPr>
          <p:cNvPr id="59" name="Rectangle 58"/>
          <p:cNvSpPr/>
          <p:nvPr/>
        </p:nvSpPr>
        <p:spPr>
          <a:xfrm>
            <a:off x="1974809" y="1792150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chemeClr val="tx1"/>
                </a:solidFill>
              </a:rPr>
              <a:t>74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-446658" y="1308003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thisYeargrade7</a:t>
            </a:r>
            <a:endParaRPr lang="en-US" noProof="1"/>
          </a:p>
        </p:txBody>
      </p:sp>
      <p:sp>
        <p:nvSpPr>
          <p:cNvPr id="63" name="Rectangle 62"/>
          <p:cNvSpPr/>
          <p:nvPr/>
        </p:nvSpPr>
        <p:spPr>
          <a:xfrm>
            <a:off x="1974809" y="1308002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chemeClr val="tx1"/>
                </a:solidFill>
              </a:rPr>
              <a:t>74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-446658" y="823855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thisYearGrade6</a:t>
            </a:r>
            <a:endParaRPr lang="en-US" noProof="1"/>
          </a:p>
        </p:txBody>
      </p:sp>
      <p:sp>
        <p:nvSpPr>
          <p:cNvPr id="65" name="Rectangle 64"/>
          <p:cNvSpPr/>
          <p:nvPr/>
        </p:nvSpPr>
        <p:spPr>
          <a:xfrm>
            <a:off x="1974809" y="823854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chemeClr val="tx1"/>
                </a:solidFill>
              </a:rPr>
              <a:t>66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388097" y="1824723"/>
            <a:ext cx="3925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thisYearAverageStudents</a:t>
            </a:r>
            <a:endParaRPr lang="en-US" noProof="1"/>
          </a:p>
        </p:txBody>
      </p:sp>
      <p:sp>
        <p:nvSpPr>
          <p:cNvPr id="67" name="Rectangle 66"/>
          <p:cNvSpPr/>
          <p:nvPr/>
        </p:nvSpPr>
        <p:spPr>
          <a:xfrm>
            <a:off x="9306537" y="1824722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470109" y="4790898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lastYearGrade12</a:t>
            </a:r>
            <a:endParaRPr lang="en-US" noProof="1"/>
          </a:p>
        </p:txBody>
      </p:sp>
      <p:sp>
        <p:nvSpPr>
          <p:cNvPr id="68" name="Rectangle 67"/>
          <p:cNvSpPr/>
          <p:nvPr/>
        </p:nvSpPr>
        <p:spPr>
          <a:xfrm>
            <a:off x="4891576" y="4790897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67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156936" y="3371028"/>
            <a:ext cx="3156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lastYearTotalStudents</a:t>
            </a:r>
            <a:endParaRPr lang="en-US" noProof="1"/>
          </a:p>
        </p:txBody>
      </p:sp>
      <p:sp>
        <p:nvSpPr>
          <p:cNvPr id="70" name="Rectangle 69"/>
          <p:cNvSpPr/>
          <p:nvPr/>
        </p:nvSpPr>
        <p:spPr>
          <a:xfrm>
            <a:off x="9306537" y="3371027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470109" y="4306750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lastYearGrade11</a:t>
            </a:r>
            <a:endParaRPr lang="en-US" noProof="1"/>
          </a:p>
        </p:txBody>
      </p:sp>
      <p:sp>
        <p:nvSpPr>
          <p:cNvPr id="72" name="Rectangle 71"/>
          <p:cNvSpPr/>
          <p:nvPr/>
        </p:nvSpPr>
        <p:spPr>
          <a:xfrm>
            <a:off x="4891576" y="4306749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80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470109" y="3822602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lastYearGrade10</a:t>
            </a:r>
            <a:endParaRPr lang="en-US" noProof="1"/>
          </a:p>
        </p:txBody>
      </p:sp>
      <p:sp>
        <p:nvSpPr>
          <p:cNvPr id="74" name="Rectangle 73"/>
          <p:cNvSpPr/>
          <p:nvPr/>
        </p:nvSpPr>
        <p:spPr>
          <a:xfrm>
            <a:off x="4891576" y="3822601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80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470109" y="3338454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lastYearGrade9</a:t>
            </a:r>
            <a:endParaRPr lang="en-US" noProof="1"/>
          </a:p>
        </p:txBody>
      </p:sp>
      <p:sp>
        <p:nvSpPr>
          <p:cNvPr id="76" name="Rectangle 75"/>
          <p:cNvSpPr/>
          <p:nvPr/>
        </p:nvSpPr>
        <p:spPr>
          <a:xfrm>
            <a:off x="4891576" y="3338453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80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-453415" y="4306751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lastYearGrade8</a:t>
            </a:r>
            <a:endParaRPr lang="en-US" noProof="1"/>
          </a:p>
        </p:txBody>
      </p:sp>
      <p:sp>
        <p:nvSpPr>
          <p:cNvPr id="78" name="Rectangle 77"/>
          <p:cNvSpPr/>
          <p:nvPr/>
        </p:nvSpPr>
        <p:spPr>
          <a:xfrm>
            <a:off x="1968052" y="4306750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72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-453415" y="3822603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lastYeargrade7</a:t>
            </a:r>
            <a:endParaRPr lang="en-US" noProof="1"/>
          </a:p>
        </p:txBody>
      </p:sp>
      <p:sp>
        <p:nvSpPr>
          <p:cNvPr id="80" name="Rectangle 79"/>
          <p:cNvSpPr/>
          <p:nvPr/>
        </p:nvSpPr>
        <p:spPr>
          <a:xfrm>
            <a:off x="1968052" y="3822602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70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-453415" y="3338455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lastYearGrade6</a:t>
            </a:r>
            <a:endParaRPr lang="en-US" noProof="1"/>
          </a:p>
        </p:txBody>
      </p:sp>
      <p:sp>
        <p:nvSpPr>
          <p:cNvPr id="82" name="Rectangle 81"/>
          <p:cNvSpPr/>
          <p:nvPr/>
        </p:nvSpPr>
        <p:spPr>
          <a:xfrm>
            <a:off x="1968052" y="3338454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65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381340" y="4339323"/>
            <a:ext cx="3925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totalStudents</a:t>
            </a:r>
            <a:endParaRPr lang="en-US" noProof="1"/>
          </a:p>
        </p:txBody>
      </p:sp>
      <p:sp>
        <p:nvSpPr>
          <p:cNvPr id="84" name="Rectangle 83"/>
          <p:cNvSpPr/>
          <p:nvPr/>
        </p:nvSpPr>
        <p:spPr>
          <a:xfrm>
            <a:off x="9299780" y="4339322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123</a:t>
            </a:r>
            <a:endParaRPr lang="en-US" noProof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157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/>
          <p:cNvSpPr txBox="1"/>
          <p:nvPr/>
        </p:nvSpPr>
        <p:spPr>
          <a:xfrm>
            <a:off x="6320955" y="5664420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grade12</a:t>
            </a:r>
            <a:endParaRPr lang="en-US" noProof="1"/>
          </a:p>
        </p:txBody>
      </p:sp>
      <p:sp>
        <p:nvSpPr>
          <p:cNvPr id="68" name="Rectangle 67"/>
          <p:cNvSpPr/>
          <p:nvPr/>
        </p:nvSpPr>
        <p:spPr>
          <a:xfrm>
            <a:off x="8748344" y="5644853"/>
            <a:ext cx="857678" cy="3698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67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320955" y="5294572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grade11</a:t>
            </a:r>
            <a:endParaRPr lang="en-US" noProof="1"/>
          </a:p>
        </p:txBody>
      </p:sp>
      <p:sp>
        <p:nvSpPr>
          <p:cNvPr id="72" name="Rectangle 71"/>
          <p:cNvSpPr/>
          <p:nvPr/>
        </p:nvSpPr>
        <p:spPr>
          <a:xfrm>
            <a:off x="8746370" y="5275521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80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320955" y="4924724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grade10</a:t>
            </a:r>
            <a:endParaRPr lang="en-US" noProof="1"/>
          </a:p>
        </p:txBody>
      </p:sp>
      <p:sp>
        <p:nvSpPr>
          <p:cNvPr id="74" name="Rectangle 73"/>
          <p:cNvSpPr/>
          <p:nvPr/>
        </p:nvSpPr>
        <p:spPr>
          <a:xfrm>
            <a:off x="8744396" y="4924723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80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320955" y="4554876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grade9</a:t>
            </a:r>
            <a:endParaRPr lang="en-US" noProof="1"/>
          </a:p>
        </p:txBody>
      </p:sp>
      <p:sp>
        <p:nvSpPr>
          <p:cNvPr id="76" name="Rectangle 75"/>
          <p:cNvSpPr/>
          <p:nvPr/>
        </p:nvSpPr>
        <p:spPr>
          <a:xfrm>
            <a:off x="8742422" y="4554875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80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313751" y="4155968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grade8</a:t>
            </a:r>
            <a:endParaRPr lang="en-US" noProof="1"/>
          </a:p>
        </p:txBody>
      </p:sp>
      <p:sp>
        <p:nvSpPr>
          <p:cNvPr id="78" name="Rectangle 77"/>
          <p:cNvSpPr/>
          <p:nvPr/>
        </p:nvSpPr>
        <p:spPr>
          <a:xfrm>
            <a:off x="8752292" y="4147823"/>
            <a:ext cx="853730" cy="406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72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313751" y="3767070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grade7</a:t>
            </a:r>
            <a:endParaRPr lang="en-US" noProof="1"/>
          </a:p>
        </p:txBody>
      </p:sp>
      <p:sp>
        <p:nvSpPr>
          <p:cNvPr id="80" name="Rectangle 79"/>
          <p:cNvSpPr/>
          <p:nvPr/>
        </p:nvSpPr>
        <p:spPr>
          <a:xfrm>
            <a:off x="8752292" y="3767069"/>
            <a:ext cx="853730" cy="3807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70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313751" y="3397222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grade6</a:t>
            </a:r>
            <a:endParaRPr lang="en-US" noProof="1"/>
          </a:p>
        </p:txBody>
      </p:sp>
      <p:sp>
        <p:nvSpPr>
          <p:cNvPr id="82" name="Rectangle 81"/>
          <p:cNvSpPr/>
          <p:nvPr/>
        </p:nvSpPr>
        <p:spPr>
          <a:xfrm>
            <a:off x="8750318" y="3385801"/>
            <a:ext cx="855704" cy="3807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65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241746" y="3385801"/>
            <a:ext cx="2349948" cy="2628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308358" y="2598513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grade12</a:t>
            </a:r>
            <a:endParaRPr lang="en-US" noProof="1"/>
          </a:p>
        </p:txBody>
      </p:sp>
      <p:sp>
        <p:nvSpPr>
          <p:cNvPr id="50" name="Rectangle 49"/>
          <p:cNvSpPr/>
          <p:nvPr/>
        </p:nvSpPr>
        <p:spPr>
          <a:xfrm>
            <a:off x="8735747" y="2578946"/>
            <a:ext cx="857678" cy="3698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308358" y="2228665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grade11</a:t>
            </a:r>
            <a:endParaRPr lang="en-US" noProof="1"/>
          </a:p>
        </p:txBody>
      </p:sp>
      <p:sp>
        <p:nvSpPr>
          <p:cNvPr id="60" name="Rectangle 59"/>
          <p:cNvSpPr/>
          <p:nvPr/>
        </p:nvSpPr>
        <p:spPr>
          <a:xfrm>
            <a:off x="8749179" y="2217244"/>
            <a:ext cx="848194" cy="3617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chemeClr val="tx1"/>
                </a:solidFill>
              </a:rPr>
              <a:t>79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308358" y="1858817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grade10</a:t>
            </a:r>
            <a:endParaRPr lang="en-US" noProof="1"/>
          </a:p>
        </p:txBody>
      </p:sp>
      <p:sp>
        <p:nvSpPr>
          <p:cNvPr id="86" name="Rectangle 85"/>
          <p:cNvSpPr/>
          <p:nvPr/>
        </p:nvSpPr>
        <p:spPr>
          <a:xfrm>
            <a:off x="8749179" y="1858186"/>
            <a:ext cx="846220" cy="3699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chemeClr val="tx1"/>
                </a:solidFill>
              </a:rPr>
              <a:t>81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308358" y="1488969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grade9</a:t>
            </a:r>
            <a:endParaRPr lang="en-US" noProof="1"/>
          </a:p>
        </p:txBody>
      </p:sp>
      <p:sp>
        <p:nvSpPr>
          <p:cNvPr id="88" name="Rectangle 87"/>
          <p:cNvSpPr/>
          <p:nvPr/>
        </p:nvSpPr>
        <p:spPr>
          <a:xfrm>
            <a:off x="8749179" y="1488338"/>
            <a:ext cx="844246" cy="3699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6301154" y="1090061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grade8</a:t>
            </a:r>
            <a:endParaRPr lang="en-US" noProof="1"/>
          </a:p>
        </p:txBody>
      </p:sp>
      <p:sp>
        <p:nvSpPr>
          <p:cNvPr id="90" name="Rectangle 89"/>
          <p:cNvSpPr/>
          <p:nvPr/>
        </p:nvSpPr>
        <p:spPr>
          <a:xfrm>
            <a:off x="8739695" y="1081916"/>
            <a:ext cx="853730" cy="406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chemeClr val="tx1"/>
                </a:solidFill>
              </a:rPr>
              <a:t>74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301154" y="701163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grade7</a:t>
            </a:r>
            <a:endParaRPr lang="en-US" noProof="1"/>
          </a:p>
        </p:txBody>
      </p:sp>
      <p:sp>
        <p:nvSpPr>
          <p:cNvPr id="92" name="Rectangle 91"/>
          <p:cNvSpPr/>
          <p:nvPr/>
        </p:nvSpPr>
        <p:spPr>
          <a:xfrm>
            <a:off x="8739695" y="701162"/>
            <a:ext cx="853730" cy="3807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chemeClr val="tx1"/>
                </a:solidFill>
              </a:rPr>
              <a:t>74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301154" y="331315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grade6</a:t>
            </a:r>
            <a:endParaRPr lang="en-US" noProof="1"/>
          </a:p>
        </p:txBody>
      </p:sp>
      <p:sp>
        <p:nvSpPr>
          <p:cNvPr id="94" name="Rectangle 93"/>
          <p:cNvSpPr/>
          <p:nvPr/>
        </p:nvSpPr>
        <p:spPr>
          <a:xfrm>
            <a:off x="8737721" y="335129"/>
            <a:ext cx="855704" cy="365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chemeClr val="tx1"/>
                </a:solidFill>
              </a:rPr>
              <a:t>66</a:t>
            </a:r>
          </a:p>
        </p:txBody>
      </p:sp>
      <p:sp>
        <p:nvSpPr>
          <p:cNvPr id="95" name="Rectangle 94"/>
          <p:cNvSpPr/>
          <p:nvPr/>
        </p:nvSpPr>
        <p:spPr>
          <a:xfrm>
            <a:off x="7248199" y="331316"/>
            <a:ext cx="2349948" cy="2617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067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/>
          <p:cNvSpPr txBox="1"/>
          <p:nvPr/>
        </p:nvSpPr>
        <p:spPr>
          <a:xfrm>
            <a:off x="6320955" y="5664420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grade12</a:t>
            </a:r>
            <a:endParaRPr lang="en-US" noProof="1"/>
          </a:p>
        </p:txBody>
      </p:sp>
      <p:sp>
        <p:nvSpPr>
          <p:cNvPr id="68" name="Rectangle 67"/>
          <p:cNvSpPr/>
          <p:nvPr/>
        </p:nvSpPr>
        <p:spPr>
          <a:xfrm>
            <a:off x="8748344" y="5644853"/>
            <a:ext cx="857678" cy="3698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67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320955" y="5294572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grade11</a:t>
            </a:r>
            <a:endParaRPr lang="en-US" noProof="1"/>
          </a:p>
        </p:txBody>
      </p:sp>
      <p:sp>
        <p:nvSpPr>
          <p:cNvPr id="72" name="Rectangle 71"/>
          <p:cNvSpPr/>
          <p:nvPr/>
        </p:nvSpPr>
        <p:spPr>
          <a:xfrm>
            <a:off x="8746370" y="5275521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80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320955" y="4924724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grade10</a:t>
            </a:r>
            <a:endParaRPr lang="en-US" noProof="1"/>
          </a:p>
        </p:txBody>
      </p:sp>
      <p:sp>
        <p:nvSpPr>
          <p:cNvPr id="74" name="Rectangle 73"/>
          <p:cNvSpPr/>
          <p:nvPr/>
        </p:nvSpPr>
        <p:spPr>
          <a:xfrm>
            <a:off x="8744396" y="4924723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80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320955" y="4554876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grade9</a:t>
            </a:r>
            <a:endParaRPr lang="en-US" noProof="1"/>
          </a:p>
        </p:txBody>
      </p:sp>
      <p:sp>
        <p:nvSpPr>
          <p:cNvPr id="76" name="Rectangle 75"/>
          <p:cNvSpPr/>
          <p:nvPr/>
        </p:nvSpPr>
        <p:spPr>
          <a:xfrm>
            <a:off x="8742422" y="4554875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80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313751" y="4155968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grade8</a:t>
            </a:r>
            <a:endParaRPr lang="en-US" noProof="1"/>
          </a:p>
        </p:txBody>
      </p:sp>
      <p:sp>
        <p:nvSpPr>
          <p:cNvPr id="78" name="Rectangle 77"/>
          <p:cNvSpPr/>
          <p:nvPr/>
        </p:nvSpPr>
        <p:spPr>
          <a:xfrm>
            <a:off x="8752292" y="4147823"/>
            <a:ext cx="853730" cy="406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72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313751" y="3767070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grade7</a:t>
            </a:r>
            <a:endParaRPr lang="en-US" noProof="1"/>
          </a:p>
        </p:txBody>
      </p:sp>
      <p:sp>
        <p:nvSpPr>
          <p:cNvPr id="80" name="Rectangle 79"/>
          <p:cNvSpPr/>
          <p:nvPr/>
        </p:nvSpPr>
        <p:spPr>
          <a:xfrm>
            <a:off x="8752292" y="3767069"/>
            <a:ext cx="853730" cy="3807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70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313751" y="3397222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grade6</a:t>
            </a:r>
            <a:endParaRPr lang="en-US" noProof="1"/>
          </a:p>
        </p:txBody>
      </p:sp>
      <p:sp>
        <p:nvSpPr>
          <p:cNvPr id="82" name="Rectangle 81"/>
          <p:cNvSpPr/>
          <p:nvPr/>
        </p:nvSpPr>
        <p:spPr>
          <a:xfrm>
            <a:off x="8750318" y="3385801"/>
            <a:ext cx="855704" cy="3807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65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241746" y="3385801"/>
            <a:ext cx="2349948" cy="2628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308358" y="2598513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grade12</a:t>
            </a:r>
            <a:endParaRPr lang="en-US" noProof="1"/>
          </a:p>
        </p:txBody>
      </p:sp>
      <p:sp>
        <p:nvSpPr>
          <p:cNvPr id="50" name="Rectangle 49"/>
          <p:cNvSpPr/>
          <p:nvPr/>
        </p:nvSpPr>
        <p:spPr>
          <a:xfrm>
            <a:off x="8735747" y="2578946"/>
            <a:ext cx="857678" cy="3698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308358" y="2228665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grade11</a:t>
            </a:r>
            <a:endParaRPr lang="en-US" noProof="1"/>
          </a:p>
        </p:txBody>
      </p:sp>
      <p:sp>
        <p:nvSpPr>
          <p:cNvPr id="60" name="Rectangle 59"/>
          <p:cNvSpPr/>
          <p:nvPr/>
        </p:nvSpPr>
        <p:spPr>
          <a:xfrm>
            <a:off x="8749179" y="2217244"/>
            <a:ext cx="848194" cy="3617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chemeClr val="tx1"/>
                </a:solidFill>
              </a:rPr>
              <a:t>79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308358" y="1858817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grade10</a:t>
            </a:r>
            <a:endParaRPr lang="en-US" noProof="1"/>
          </a:p>
        </p:txBody>
      </p:sp>
      <p:sp>
        <p:nvSpPr>
          <p:cNvPr id="86" name="Rectangle 85"/>
          <p:cNvSpPr/>
          <p:nvPr/>
        </p:nvSpPr>
        <p:spPr>
          <a:xfrm>
            <a:off x="8749179" y="1858186"/>
            <a:ext cx="846220" cy="3699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chemeClr val="tx1"/>
                </a:solidFill>
              </a:rPr>
              <a:t>81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308358" y="1488969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grade9</a:t>
            </a:r>
            <a:endParaRPr lang="en-US" noProof="1"/>
          </a:p>
        </p:txBody>
      </p:sp>
      <p:sp>
        <p:nvSpPr>
          <p:cNvPr id="88" name="Rectangle 87"/>
          <p:cNvSpPr/>
          <p:nvPr/>
        </p:nvSpPr>
        <p:spPr>
          <a:xfrm>
            <a:off x="8749179" y="1488338"/>
            <a:ext cx="844246" cy="3699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6301154" y="1090061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grade8</a:t>
            </a:r>
            <a:endParaRPr lang="en-US" noProof="1"/>
          </a:p>
        </p:txBody>
      </p:sp>
      <p:sp>
        <p:nvSpPr>
          <p:cNvPr id="90" name="Rectangle 89"/>
          <p:cNvSpPr/>
          <p:nvPr/>
        </p:nvSpPr>
        <p:spPr>
          <a:xfrm>
            <a:off x="8739695" y="1081916"/>
            <a:ext cx="853730" cy="406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chemeClr val="tx1"/>
                </a:solidFill>
              </a:rPr>
              <a:t>74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301154" y="701163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grade7</a:t>
            </a:r>
            <a:endParaRPr lang="en-US" noProof="1"/>
          </a:p>
        </p:txBody>
      </p:sp>
      <p:sp>
        <p:nvSpPr>
          <p:cNvPr id="92" name="Rectangle 91"/>
          <p:cNvSpPr/>
          <p:nvPr/>
        </p:nvSpPr>
        <p:spPr>
          <a:xfrm>
            <a:off x="8739695" y="701162"/>
            <a:ext cx="853730" cy="3807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chemeClr val="tx1"/>
                </a:solidFill>
              </a:rPr>
              <a:t>74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301154" y="331315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grade6</a:t>
            </a:r>
            <a:endParaRPr lang="en-US" noProof="1"/>
          </a:p>
        </p:txBody>
      </p:sp>
      <p:sp>
        <p:nvSpPr>
          <p:cNvPr id="94" name="Rectangle 93"/>
          <p:cNvSpPr/>
          <p:nvPr/>
        </p:nvSpPr>
        <p:spPr>
          <a:xfrm>
            <a:off x="8737721" y="335129"/>
            <a:ext cx="855704" cy="365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chemeClr val="tx1"/>
                </a:solidFill>
              </a:rPr>
              <a:t>66</a:t>
            </a:r>
          </a:p>
        </p:txBody>
      </p:sp>
      <p:sp>
        <p:nvSpPr>
          <p:cNvPr id="95" name="Rectangle 94"/>
          <p:cNvSpPr/>
          <p:nvPr/>
        </p:nvSpPr>
        <p:spPr>
          <a:xfrm>
            <a:off x="7248199" y="331316"/>
            <a:ext cx="2349948" cy="2617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260104" y="1597885"/>
            <a:ext cx="3156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thisYear</a:t>
            </a:r>
            <a:endParaRPr lang="en-US" noProof="1"/>
          </a:p>
        </p:txBody>
      </p:sp>
      <p:sp>
        <p:nvSpPr>
          <p:cNvPr id="104" name="Rectangle 103"/>
          <p:cNvSpPr/>
          <p:nvPr/>
        </p:nvSpPr>
        <p:spPr>
          <a:xfrm>
            <a:off x="3410804" y="1605342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60104" y="4371850"/>
            <a:ext cx="3156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lastYear</a:t>
            </a:r>
            <a:endParaRPr lang="en-US" noProof="1"/>
          </a:p>
        </p:txBody>
      </p:sp>
      <p:sp>
        <p:nvSpPr>
          <p:cNvPr id="106" name="Rectangle 105"/>
          <p:cNvSpPr/>
          <p:nvPr/>
        </p:nvSpPr>
        <p:spPr>
          <a:xfrm>
            <a:off x="3410804" y="4370094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>
              <a:solidFill>
                <a:schemeClr val="tx1"/>
              </a:solidFill>
            </a:endParaRPr>
          </a:p>
        </p:txBody>
      </p:sp>
      <p:cxnSp>
        <p:nvCxnSpPr>
          <p:cNvPr id="107" name="Curved Connector 106"/>
          <p:cNvCxnSpPr/>
          <p:nvPr/>
        </p:nvCxnSpPr>
        <p:spPr>
          <a:xfrm flipV="1">
            <a:off x="3842604" y="342346"/>
            <a:ext cx="3323696" cy="1482027"/>
          </a:xfrm>
          <a:prstGeom prst="curvedConnector3">
            <a:avLst>
              <a:gd name="adj1" fmla="val 35098"/>
            </a:avLst>
          </a:prstGeom>
          <a:ln w="28575">
            <a:solidFill>
              <a:schemeClr val="tx1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urved Connector 107"/>
          <p:cNvCxnSpPr/>
          <p:nvPr/>
        </p:nvCxnSpPr>
        <p:spPr>
          <a:xfrm flipV="1">
            <a:off x="3842604" y="3419702"/>
            <a:ext cx="3396029" cy="1133420"/>
          </a:xfrm>
          <a:prstGeom prst="curvedConnector3">
            <a:avLst>
              <a:gd name="adj1" fmla="val 37659"/>
            </a:avLst>
          </a:prstGeom>
          <a:ln w="28575">
            <a:solidFill>
              <a:schemeClr val="tx1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627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/>
          <p:cNvSpPr txBox="1"/>
          <p:nvPr/>
        </p:nvSpPr>
        <p:spPr>
          <a:xfrm>
            <a:off x="6320955" y="5664420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grade12</a:t>
            </a:r>
            <a:endParaRPr lang="en-US" noProof="1"/>
          </a:p>
        </p:txBody>
      </p:sp>
      <p:sp>
        <p:nvSpPr>
          <p:cNvPr id="68" name="Rectangle 67"/>
          <p:cNvSpPr/>
          <p:nvPr/>
        </p:nvSpPr>
        <p:spPr>
          <a:xfrm>
            <a:off x="8748344" y="5644853"/>
            <a:ext cx="857678" cy="3698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67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320955" y="5294572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grade11</a:t>
            </a:r>
            <a:endParaRPr lang="en-US" noProof="1"/>
          </a:p>
        </p:txBody>
      </p:sp>
      <p:sp>
        <p:nvSpPr>
          <p:cNvPr id="72" name="Rectangle 71"/>
          <p:cNvSpPr/>
          <p:nvPr/>
        </p:nvSpPr>
        <p:spPr>
          <a:xfrm>
            <a:off x="8746370" y="5275521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80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320955" y="4924724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grade10</a:t>
            </a:r>
            <a:endParaRPr lang="en-US" noProof="1"/>
          </a:p>
        </p:txBody>
      </p:sp>
      <p:sp>
        <p:nvSpPr>
          <p:cNvPr id="74" name="Rectangle 73"/>
          <p:cNvSpPr/>
          <p:nvPr/>
        </p:nvSpPr>
        <p:spPr>
          <a:xfrm>
            <a:off x="8744396" y="4924723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80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320955" y="4554876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grade9</a:t>
            </a:r>
            <a:endParaRPr lang="en-US" noProof="1"/>
          </a:p>
        </p:txBody>
      </p:sp>
      <p:sp>
        <p:nvSpPr>
          <p:cNvPr id="76" name="Rectangle 75"/>
          <p:cNvSpPr/>
          <p:nvPr/>
        </p:nvSpPr>
        <p:spPr>
          <a:xfrm>
            <a:off x="8742422" y="4554875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80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313751" y="4155968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grade8</a:t>
            </a:r>
            <a:endParaRPr lang="en-US" noProof="1"/>
          </a:p>
        </p:txBody>
      </p:sp>
      <p:sp>
        <p:nvSpPr>
          <p:cNvPr id="78" name="Rectangle 77"/>
          <p:cNvSpPr/>
          <p:nvPr/>
        </p:nvSpPr>
        <p:spPr>
          <a:xfrm>
            <a:off x="8752292" y="4147823"/>
            <a:ext cx="853730" cy="406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72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313751" y="3767070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grade7</a:t>
            </a:r>
            <a:endParaRPr lang="en-US" noProof="1"/>
          </a:p>
        </p:txBody>
      </p:sp>
      <p:sp>
        <p:nvSpPr>
          <p:cNvPr id="80" name="Rectangle 79"/>
          <p:cNvSpPr/>
          <p:nvPr/>
        </p:nvSpPr>
        <p:spPr>
          <a:xfrm>
            <a:off x="8752292" y="3767069"/>
            <a:ext cx="853730" cy="3807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70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313751" y="3397222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grade6</a:t>
            </a:r>
            <a:endParaRPr lang="en-US" noProof="1"/>
          </a:p>
        </p:txBody>
      </p:sp>
      <p:sp>
        <p:nvSpPr>
          <p:cNvPr id="82" name="Rectangle 81"/>
          <p:cNvSpPr/>
          <p:nvPr/>
        </p:nvSpPr>
        <p:spPr>
          <a:xfrm>
            <a:off x="8750318" y="3385801"/>
            <a:ext cx="855704" cy="3807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65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241746" y="3385801"/>
            <a:ext cx="2349948" cy="2628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308358" y="2598513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grade12</a:t>
            </a:r>
            <a:endParaRPr lang="en-US" noProof="1"/>
          </a:p>
        </p:txBody>
      </p:sp>
      <p:sp>
        <p:nvSpPr>
          <p:cNvPr id="50" name="Rectangle 49"/>
          <p:cNvSpPr/>
          <p:nvPr/>
        </p:nvSpPr>
        <p:spPr>
          <a:xfrm>
            <a:off x="8735747" y="2578946"/>
            <a:ext cx="857678" cy="3698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308358" y="2228665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grade11</a:t>
            </a:r>
            <a:endParaRPr lang="en-US" noProof="1"/>
          </a:p>
        </p:txBody>
      </p:sp>
      <p:sp>
        <p:nvSpPr>
          <p:cNvPr id="60" name="Rectangle 59"/>
          <p:cNvSpPr/>
          <p:nvPr/>
        </p:nvSpPr>
        <p:spPr>
          <a:xfrm>
            <a:off x="8749179" y="2217244"/>
            <a:ext cx="848194" cy="3617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chemeClr val="tx1"/>
                </a:solidFill>
              </a:rPr>
              <a:t>79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308358" y="1858817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grade10</a:t>
            </a:r>
            <a:endParaRPr lang="en-US" noProof="1"/>
          </a:p>
        </p:txBody>
      </p:sp>
      <p:sp>
        <p:nvSpPr>
          <p:cNvPr id="86" name="Rectangle 85"/>
          <p:cNvSpPr/>
          <p:nvPr/>
        </p:nvSpPr>
        <p:spPr>
          <a:xfrm>
            <a:off x="8749179" y="1858186"/>
            <a:ext cx="846220" cy="3699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chemeClr val="tx1"/>
                </a:solidFill>
              </a:rPr>
              <a:t>81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308358" y="1488969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grade9</a:t>
            </a:r>
            <a:endParaRPr lang="en-US" noProof="1"/>
          </a:p>
        </p:txBody>
      </p:sp>
      <p:sp>
        <p:nvSpPr>
          <p:cNvPr id="88" name="Rectangle 87"/>
          <p:cNvSpPr/>
          <p:nvPr/>
        </p:nvSpPr>
        <p:spPr>
          <a:xfrm>
            <a:off x="8749179" y="1488338"/>
            <a:ext cx="844246" cy="3699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6301154" y="1090061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grade8</a:t>
            </a:r>
            <a:endParaRPr lang="en-US" noProof="1"/>
          </a:p>
        </p:txBody>
      </p:sp>
      <p:sp>
        <p:nvSpPr>
          <p:cNvPr id="90" name="Rectangle 89"/>
          <p:cNvSpPr/>
          <p:nvPr/>
        </p:nvSpPr>
        <p:spPr>
          <a:xfrm>
            <a:off x="8739695" y="1081916"/>
            <a:ext cx="853730" cy="406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chemeClr val="tx1"/>
                </a:solidFill>
              </a:rPr>
              <a:t>74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301154" y="701163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grade7</a:t>
            </a:r>
            <a:endParaRPr lang="en-US" noProof="1"/>
          </a:p>
        </p:txBody>
      </p:sp>
      <p:sp>
        <p:nvSpPr>
          <p:cNvPr id="92" name="Rectangle 91"/>
          <p:cNvSpPr/>
          <p:nvPr/>
        </p:nvSpPr>
        <p:spPr>
          <a:xfrm>
            <a:off x="8739695" y="701162"/>
            <a:ext cx="853730" cy="3807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chemeClr val="tx1"/>
                </a:solidFill>
              </a:rPr>
              <a:t>74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301154" y="331315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grade6</a:t>
            </a:r>
            <a:endParaRPr lang="en-US" noProof="1"/>
          </a:p>
        </p:txBody>
      </p:sp>
      <p:sp>
        <p:nvSpPr>
          <p:cNvPr id="94" name="Rectangle 93"/>
          <p:cNvSpPr/>
          <p:nvPr/>
        </p:nvSpPr>
        <p:spPr>
          <a:xfrm>
            <a:off x="8737721" y="335129"/>
            <a:ext cx="855704" cy="365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chemeClr val="tx1"/>
                </a:solidFill>
              </a:rPr>
              <a:t>66</a:t>
            </a:r>
          </a:p>
        </p:txBody>
      </p:sp>
      <p:sp>
        <p:nvSpPr>
          <p:cNvPr id="95" name="Rectangle 94"/>
          <p:cNvSpPr/>
          <p:nvPr/>
        </p:nvSpPr>
        <p:spPr>
          <a:xfrm>
            <a:off x="7248199" y="331316"/>
            <a:ext cx="2349948" cy="2617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60104" y="1597885"/>
            <a:ext cx="3156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thisYear</a:t>
            </a:r>
            <a:endParaRPr lang="en-US" noProof="1"/>
          </a:p>
        </p:txBody>
      </p:sp>
      <p:sp>
        <p:nvSpPr>
          <p:cNvPr id="97" name="Rectangle 96"/>
          <p:cNvSpPr/>
          <p:nvPr/>
        </p:nvSpPr>
        <p:spPr>
          <a:xfrm>
            <a:off x="3410804" y="1605342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60104" y="4371850"/>
            <a:ext cx="3156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lastYear</a:t>
            </a:r>
            <a:endParaRPr lang="en-US" noProof="1"/>
          </a:p>
        </p:txBody>
      </p:sp>
      <p:sp>
        <p:nvSpPr>
          <p:cNvPr id="99" name="Rectangle 98"/>
          <p:cNvSpPr/>
          <p:nvPr/>
        </p:nvSpPr>
        <p:spPr>
          <a:xfrm>
            <a:off x="3410804" y="4370094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>
              <a:solidFill>
                <a:schemeClr val="tx1"/>
              </a:solidFill>
            </a:endParaRPr>
          </a:p>
        </p:txBody>
      </p:sp>
      <p:cxnSp>
        <p:nvCxnSpPr>
          <p:cNvPr id="100" name="Curved Connector 99"/>
          <p:cNvCxnSpPr/>
          <p:nvPr/>
        </p:nvCxnSpPr>
        <p:spPr>
          <a:xfrm flipV="1">
            <a:off x="3842604" y="342346"/>
            <a:ext cx="3323696" cy="1482027"/>
          </a:xfrm>
          <a:prstGeom prst="curvedConnector3">
            <a:avLst>
              <a:gd name="adj1" fmla="val 35098"/>
            </a:avLst>
          </a:prstGeom>
          <a:ln w="28575">
            <a:solidFill>
              <a:schemeClr val="tx1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urved Connector 100"/>
          <p:cNvCxnSpPr/>
          <p:nvPr/>
        </p:nvCxnSpPr>
        <p:spPr>
          <a:xfrm flipV="1">
            <a:off x="3842604" y="3385801"/>
            <a:ext cx="3405595" cy="1167321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60104" y="2334472"/>
            <a:ext cx="3156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year2013</a:t>
            </a:r>
            <a:endParaRPr lang="en-US" noProof="1"/>
          </a:p>
        </p:txBody>
      </p:sp>
      <p:sp>
        <p:nvSpPr>
          <p:cNvPr id="39" name="Rectangle 38"/>
          <p:cNvSpPr/>
          <p:nvPr/>
        </p:nvSpPr>
        <p:spPr>
          <a:xfrm>
            <a:off x="3410804" y="2341929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60104" y="5126724"/>
            <a:ext cx="3156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year2012</a:t>
            </a:r>
            <a:endParaRPr lang="en-US" noProof="1"/>
          </a:p>
        </p:txBody>
      </p:sp>
      <p:sp>
        <p:nvSpPr>
          <p:cNvPr id="41" name="Rectangle 40"/>
          <p:cNvSpPr/>
          <p:nvPr/>
        </p:nvSpPr>
        <p:spPr>
          <a:xfrm>
            <a:off x="3410804" y="5134181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>
              <a:solidFill>
                <a:schemeClr val="tx1"/>
              </a:solidFill>
            </a:endParaRPr>
          </a:p>
        </p:txBody>
      </p:sp>
      <p:cxnSp>
        <p:nvCxnSpPr>
          <p:cNvPr id="42" name="Curved Connector 41"/>
          <p:cNvCxnSpPr/>
          <p:nvPr/>
        </p:nvCxnSpPr>
        <p:spPr>
          <a:xfrm flipV="1">
            <a:off x="3842604" y="342346"/>
            <a:ext cx="3323696" cy="2223708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/>
          <p:nvPr/>
        </p:nvCxnSpPr>
        <p:spPr>
          <a:xfrm flipV="1">
            <a:off x="3840018" y="3385801"/>
            <a:ext cx="3401728" cy="1950340"/>
          </a:xfrm>
          <a:prstGeom prst="curvedConnector3">
            <a:avLst>
              <a:gd name="adj1" fmla="val 64560"/>
            </a:avLst>
          </a:prstGeom>
          <a:ln w="28575">
            <a:solidFill>
              <a:schemeClr val="tx1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89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10446971" y="2566054"/>
            <a:ext cx="863600" cy="12940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noProof="1" smtClean="0">
                <a:solidFill>
                  <a:schemeClr val="tx1"/>
                </a:solidFill>
              </a:rPr>
              <a:t>Asdfasdf asdf as fasfl lk asl;d fl;saflj 234jl23j 4ljasdl;fj ;l23j;l4j2 34</a:t>
            </a:r>
            <a:endParaRPr lang="en-US" sz="1050" noProof="1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904976" y="1589784"/>
            <a:ext cx="863600" cy="12940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noProof="1" smtClean="0">
                <a:solidFill>
                  <a:schemeClr val="tx1"/>
                </a:solidFill>
              </a:rPr>
              <a:t>asdfasdfasdfasdfasdfasfasdfasdfasdfasdfasdfasdfasdfasdfasdfasdffasdf</a:t>
            </a:r>
            <a:endParaRPr lang="en-US" sz="1050" noProof="1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904976" y="3301750"/>
            <a:ext cx="863600" cy="12940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noProof="1" smtClean="0">
                <a:solidFill>
                  <a:schemeClr val="tx1"/>
                </a:solidFill>
              </a:rPr>
              <a:t>34jasdkl;jf;laj;l23k4j;ljlkj23l;jl;asdjf234jl;kjal;dfj;alsj234lj2;3l4j23l;kjasdfljkasdfasdf</a:t>
            </a:r>
            <a:endParaRPr lang="en-US" sz="1050" noProof="1">
              <a:solidFill>
                <a:schemeClr val="tx1"/>
              </a:solidFill>
            </a:endParaRPr>
          </a:p>
        </p:txBody>
      </p:sp>
      <p:cxnSp>
        <p:nvCxnSpPr>
          <p:cNvPr id="42" name="Curved Connector 41"/>
          <p:cNvCxnSpPr/>
          <p:nvPr/>
        </p:nvCxnSpPr>
        <p:spPr>
          <a:xfrm>
            <a:off x="8336776" y="1978663"/>
            <a:ext cx="2110195" cy="587391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/>
          <p:nvPr/>
        </p:nvCxnSpPr>
        <p:spPr>
          <a:xfrm flipV="1">
            <a:off x="8514494" y="2614680"/>
            <a:ext cx="1932477" cy="1344526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904976" y="1215687"/>
            <a:ext cx="857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noProof="1" smtClean="0"/>
              <a:t>page1</a:t>
            </a:r>
            <a:endParaRPr lang="en-US" i="1" noProof="1"/>
          </a:p>
        </p:txBody>
      </p:sp>
      <p:sp>
        <p:nvSpPr>
          <p:cNvPr id="54" name="TextBox 53"/>
          <p:cNvSpPr txBox="1"/>
          <p:nvPr/>
        </p:nvSpPr>
        <p:spPr>
          <a:xfrm>
            <a:off x="7904976" y="2908339"/>
            <a:ext cx="857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noProof="1" smtClean="0"/>
              <a:t>page2</a:t>
            </a:r>
            <a:endParaRPr lang="en-US" i="1" noProof="1"/>
          </a:p>
        </p:txBody>
      </p:sp>
      <p:sp>
        <p:nvSpPr>
          <p:cNvPr id="56" name="TextBox 55"/>
          <p:cNvSpPr txBox="1"/>
          <p:nvPr/>
        </p:nvSpPr>
        <p:spPr>
          <a:xfrm>
            <a:off x="10446971" y="2196722"/>
            <a:ext cx="857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noProof="1" smtClean="0"/>
              <a:t>page3</a:t>
            </a:r>
            <a:endParaRPr lang="en-US" i="1" noProof="1"/>
          </a:p>
        </p:txBody>
      </p:sp>
    </p:spTree>
    <p:extLst>
      <p:ext uri="{BB962C8B-B14F-4D97-AF65-F5344CB8AC3E}">
        <p14:creationId xmlns:p14="http://schemas.microsoft.com/office/powerpoint/2010/main" val="559255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7904976" y="1589784"/>
            <a:ext cx="863600" cy="12940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noProof="1" smtClean="0">
                <a:solidFill>
                  <a:schemeClr val="tx1"/>
                </a:solidFill>
              </a:rPr>
              <a:t>asdfasdfasdfasdfasdfasfasdfasdfasdfasdfasdfasdfasdfasdfasdfasdffasdf</a:t>
            </a:r>
            <a:endParaRPr lang="en-US" sz="1050" noProof="1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904976" y="3301750"/>
            <a:ext cx="863600" cy="12940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noProof="1" smtClean="0">
                <a:solidFill>
                  <a:schemeClr val="tx1"/>
                </a:solidFill>
              </a:rPr>
              <a:t>34jasdkl;jf;laj;l23k4j;ljlkj23l;jl;asdjf234jl;kjal;dfj;alsj234lj2;3l4j23l;kjasdfljkasdfasdf</a:t>
            </a:r>
            <a:endParaRPr lang="en-US" sz="1050" noProof="1">
              <a:solidFill>
                <a:schemeClr val="tx1"/>
              </a:solidFill>
            </a:endParaRPr>
          </a:p>
        </p:txBody>
      </p:sp>
      <p:cxnSp>
        <p:nvCxnSpPr>
          <p:cNvPr id="42" name="Curved Connector 41"/>
          <p:cNvCxnSpPr/>
          <p:nvPr/>
        </p:nvCxnSpPr>
        <p:spPr>
          <a:xfrm>
            <a:off x="8336776" y="1978663"/>
            <a:ext cx="2110195" cy="587391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/>
          <p:nvPr/>
        </p:nvCxnSpPr>
        <p:spPr>
          <a:xfrm flipV="1">
            <a:off x="8514494" y="2614680"/>
            <a:ext cx="1932477" cy="1344526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904976" y="1215687"/>
            <a:ext cx="857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noProof="1" smtClean="0"/>
              <a:t>page1</a:t>
            </a:r>
            <a:endParaRPr lang="en-US" i="1" noProof="1"/>
          </a:p>
        </p:txBody>
      </p:sp>
      <p:sp>
        <p:nvSpPr>
          <p:cNvPr id="54" name="TextBox 53"/>
          <p:cNvSpPr txBox="1"/>
          <p:nvPr/>
        </p:nvSpPr>
        <p:spPr>
          <a:xfrm>
            <a:off x="7904976" y="2908339"/>
            <a:ext cx="857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noProof="1" smtClean="0"/>
              <a:t>page2</a:t>
            </a:r>
            <a:endParaRPr lang="en-US" i="1" noProof="1"/>
          </a:p>
        </p:txBody>
      </p:sp>
      <p:sp>
        <p:nvSpPr>
          <p:cNvPr id="56" name="TextBox 55"/>
          <p:cNvSpPr txBox="1"/>
          <p:nvPr/>
        </p:nvSpPr>
        <p:spPr>
          <a:xfrm>
            <a:off x="10446971" y="2196722"/>
            <a:ext cx="857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noProof="1" smtClean="0"/>
              <a:t>page3</a:t>
            </a:r>
            <a:endParaRPr lang="en-US" i="1" noProof="1"/>
          </a:p>
        </p:txBody>
      </p:sp>
      <p:sp>
        <p:nvSpPr>
          <p:cNvPr id="21" name="Rectangle 20"/>
          <p:cNvSpPr/>
          <p:nvPr/>
        </p:nvSpPr>
        <p:spPr>
          <a:xfrm>
            <a:off x="3817415" y="1557965"/>
            <a:ext cx="863600" cy="12940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 smtClean="0">
                <a:solidFill>
                  <a:schemeClr val="tx1"/>
                </a:solidFill>
              </a:rPr>
              <a:t>ABC</a:t>
            </a:r>
            <a:endParaRPr lang="en-US" sz="1050" noProof="1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94873" y="1565705"/>
            <a:ext cx="863600" cy="12940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noProof="1" smtClean="0">
                <a:solidFill>
                  <a:schemeClr val="tx1"/>
                </a:solidFill>
              </a:rPr>
              <a:t>asdfasdfasdfasdfasdfasfasdfasdfasdfasdfasdfasdfasdfasdfasdfasdffasdf</a:t>
            </a:r>
            <a:endParaRPr lang="en-US" sz="1050" noProof="1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94873" y="3277671"/>
            <a:ext cx="863600" cy="12940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noProof="1" smtClean="0">
                <a:solidFill>
                  <a:schemeClr val="tx1"/>
                </a:solidFill>
              </a:rPr>
              <a:t>34jasdkl;jf;laj;l23k4j;ljlkj23l;jl;asdjf234jl;kjal;dfj;alsj234lj2;3l4j23l;kjasdfljkasdfasdf</a:t>
            </a:r>
            <a:endParaRPr lang="en-US" sz="1050" noProof="1">
              <a:solidFill>
                <a:schemeClr val="tx1"/>
              </a:solidFill>
            </a:endParaRPr>
          </a:p>
        </p:txBody>
      </p:sp>
      <p:cxnSp>
        <p:nvCxnSpPr>
          <p:cNvPr id="24" name="Curved Connector 23"/>
          <p:cNvCxnSpPr/>
          <p:nvPr/>
        </p:nvCxnSpPr>
        <p:spPr>
          <a:xfrm flipV="1">
            <a:off x="1526673" y="1565705"/>
            <a:ext cx="2285084" cy="388879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/>
          <p:nvPr/>
        </p:nvCxnSpPr>
        <p:spPr>
          <a:xfrm flipV="1">
            <a:off x="1704391" y="3325798"/>
            <a:ext cx="2107366" cy="609330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94873" y="1191608"/>
            <a:ext cx="857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noProof="1" smtClean="0"/>
              <a:t>page1</a:t>
            </a:r>
            <a:endParaRPr lang="en-US" i="1" noProof="1"/>
          </a:p>
        </p:txBody>
      </p:sp>
      <p:sp>
        <p:nvSpPr>
          <p:cNvPr id="27" name="TextBox 26"/>
          <p:cNvSpPr txBox="1"/>
          <p:nvPr/>
        </p:nvSpPr>
        <p:spPr>
          <a:xfrm>
            <a:off x="1094873" y="2884260"/>
            <a:ext cx="857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noProof="1" smtClean="0"/>
              <a:t>page2</a:t>
            </a:r>
            <a:endParaRPr lang="en-US" i="1" noProof="1"/>
          </a:p>
        </p:txBody>
      </p:sp>
      <p:sp>
        <p:nvSpPr>
          <p:cNvPr id="28" name="TextBox 27"/>
          <p:cNvSpPr txBox="1"/>
          <p:nvPr/>
        </p:nvSpPr>
        <p:spPr>
          <a:xfrm>
            <a:off x="3817415" y="1188633"/>
            <a:ext cx="857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noProof="1" smtClean="0"/>
              <a:t>page3</a:t>
            </a:r>
            <a:endParaRPr lang="en-US" i="1" noProof="1"/>
          </a:p>
        </p:txBody>
      </p:sp>
      <p:sp>
        <p:nvSpPr>
          <p:cNvPr id="29" name="Rectangle 28"/>
          <p:cNvSpPr/>
          <p:nvPr/>
        </p:nvSpPr>
        <p:spPr>
          <a:xfrm>
            <a:off x="3817415" y="3325798"/>
            <a:ext cx="863600" cy="12940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 smtClean="0">
                <a:solidFill>
                  <a:schemeClr val="tx1"/>
                </a:solidFill>
              </a:rPr>
              <a:t>ABC</a:t>
            </a:r>
            <a:endParaRPr lang="en-US" sz="2800" noProof="1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17415" y="2956466"/>
            <a:ext cx="857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noProof="1" smtClean="0"/>
              <a:t>page4</a:t>
            </a:r>
            <a:endParaRPr lang="en-US" i="1" noProof="1"/>
          </a:p>
        </p:txBody>
      </p:sp>
      <p:sp>
        <p:nvSpPr>
          <p:cNvPr id="34" name="Rectangle 33"/>
          <p:cNvSpPr/>
          <p:nvPr/>
        </p:nvSpPr>
        <p:spPr>
          <a:xfrm>
            <a:off x="10468470" y="2570327"/>
            <a:ext cx="863600" cy="12940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 smtClean="0">
                <a:solidFill>
                  <a:schemeClr val="tx1"/>
                </a:solidFill>
              </a:rPr>
              <a:t>ABC</a:t>
            </a:r>
            <a:endParaRPr lang="en-US" sz="1050" noProof="1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38800" y="2381388"/>
            <a:ext cx="1638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 smtClean="0"/>
              <a:t>OR</a:t>
            </a:r>
            <a:endParaRPr lang="en-US" sz="6000" b="1" i="1" dirty="0"/>
          </a:p>
        </p:txBody>
      </p:sp>
    </p:spTree>
    <p:extLst>
      <p:ext uri="{BB962C8B-B14F-4D97-AF65-F5344CB8AC3E}">
        <p14:creationId xmlns:p14="http://schemas.microsoft.com/office/powerpoint/2010/main" val="1241395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5920</TotalTime>
  <Words>333</Words>
  <Application>Microsoft Office PowerPoint</Application>
  <PresentationFormat>Widescreen</PresentationFormat>
  <Paragraphs>303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Christensen</dc:creator>
  <cp:lastModifiedBy>Erik Christensen</cp:lastModifiedBy>
  <cp:revision>37</cp:revision>
  <dcterms:created xsi:type="dcterms:W3CDTF">2013-08-09T20:37:49Z</dcterms:created>
  <dcterms:modified xsi:type="dcterms:W3CDTF">2013-09-18T20:30:45Z</dcterms:modified>
</cp:coreProperties>
</file>