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98" autoAdjust="0"/>
    <p:restoredTop sz="94660"/>
  </p:normalViewPr>
  <p:slideViewPr>
    <p:cSldViewPr snapToGrid="0">
      <p:cViewPr>
        <p:scale>
          <a:sx n="75" d="100"/>
          <a:sy n="75" d="100"/>
        </p:scale>
        <p:origin x="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F5F8-AF87-45FB-8FE8-8071BC2AB1AF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D522-A1BF-4C5E-AEDD-06AA181F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F5F8-AF87-45FB-8FE8-8071BC2AB1AF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D522-A1BF-4C5E-AEDD-06AA181F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0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F5F8-AF87-45FB-8FE8-8071BC2AB1AF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D522-A1BF-4C5E-AEDD-06AA181F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5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F5F8-AF87-45FB-8FE8-8071BC2AB1AF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D522-A1BF-4C5E-AEDD-06AA181F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7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F5F8-AF87-45FB-8FE8-8071BC2AB1AF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D522-A1BF-4C5E-AEDD-06AA181F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5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F5F8-AF87-45FB-8FE8-8071BC2AB1AF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D522-A1BF-4C5E-AEDD-06AA181F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3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F5F8-AF87-45FB-8FE8-8071BC2AB1AF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D522-A1BF-4C5E-AEDD-06AA181F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F5F8-AF87-45FB-8FE8-8071BC2AB1AF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D522-A1BF-4C5E-AEDD-06AA181F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4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F5F8-AF87-45FB-8FE8-8071BC2AB1AF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D522-A1BF-4C5E-AEDD-06AA181F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9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F5F8-AF87-45FB-8FE8-8071BC2AB1AF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D522-A1BF-4C5E-AEDD-06AA181F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F5F8-AF87-45FB-8FE8-8071BC2AB1AF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D522-A1BF-4C5E-AEDD-06AA181F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EF5F8-AF87-45FB-8FE8-8071BC2AB1AF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ED522-A1BF-4C5E-AEDD-06AA181F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Eadweard_Muybridg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d/dd/Muybridge_race_horse_animate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169" y="2142395"/>
            <a:ext cx="2880711" cy="19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7/73/The_Horse_in_Mot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00" y="1607414"/>
            <a:ext cx="4824906" cy="299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74169" y="4597851"/>
            <a:ext cx="2000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[Source: </a:t>
            </a:r>
            <a:r>
              <a:rPr lang="en-US" b="0" i="1" u="none" strike="noStrike" dirty="0" smtClean="0">
                <a:solidFill>
                  <a:srgbClr val="2E74B5"/>
                </a:solidFill>
                <a:effectLst/>
                <a:latin typeface="Calibri" panose="020F0502020204030204" pitchFamily="34" charset="0"/>
                <a:hlinkClick r:id="rId4"/>
              </a:rPr>
              <a:t>Wikipedia</a:t>
            </a:r>
            <a:r>
              <a:rPr lang="en-US" b="0" i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7545" y="4608112"/>
            <a:ext cx="2188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 err="1" smtClean="0">
                <a:solidFill>
                  <a:srgbClr val="2E74B5"/>
                </a:solidFill>
                <a:effectLst/>
                <a:latin typeface="Calibri" panose="020F0502020204030204" pitchFamily="34" charset="0"/>
                <a:hlinkClick r:id="rId4"/>
              </a:rPr>
              <a:t>Eadweard</a:t>
            </a:r>
            <a:r>
              <a:rPr lang="en-US" b="0" i="0" u="none" strike="noStrike" dirty="0" smtClean="0">
                <a:solidFill>
                  <a:srgbClr val="2E74B5"/>
                </a:solidFill>
                <a:effectLst/>
                <a:latin typeface="Calibri" panose="020F0502020204030204" pitchFamily="34" charset="0"/>
                <a:hlinkClick r:id="rId4"/>
              </a:rPr>
              <a:t> Muybridge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Frame, frame, frame,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3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nside.universityprep.org/~echristensen/units/Unit%201%20-%20Basic%20Programming%20Concepts/Lesson%201.5%20-%20Conditions%20and%20graphical%20output/diagra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" y="1934591"/>
            <a:ext cx="10195666" cy="180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we draw?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8960" y="4084320"/>
            <a:ext cx="4730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Two frames per second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5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686688"/>
            <a:ext cx="10082784" cy="4202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drawFrame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canvas =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mainCanvas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canvas.getContext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("2d");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context.fillRect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(0, 0, 10, 10);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 start() {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framesPerSecond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b="0" i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setInterval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drawFrame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1000 /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framesPerSecond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each frame…</a:t>
            </a:r>
            <a:endParaRPr lang="en-US" dirty="0"/>
          </a:p>
        </p:txBody>
      </p:sp>
      <p:pic>
        <p:nvPicPr>
          <p:cNvPr id="7" name="Picture 2" descr="https://inside.universityprep.org/~echristensen/units/Unit%201%20-%20Basic%20Programming%20Concepts/Lesson%201.5%20-%20Conditions%20and%20graphical%20output/diagra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592" y="1027906"/>
            <a:ext cx="5593821" cy="99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80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488059"/>
            <a:ext cx="1008278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 = 0;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drawFrame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canvas =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mainCanvas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canvas.getContext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("2d");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context.fillRect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0, 10, 10);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 + 1;</a:t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 start() {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framesPerSecond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b="0" i="0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setInterval</a:t>
            </a:r>
            <a:r>
              <a:rPr lang="en-US" b="0" i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i="0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drawFrame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1000 /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framesPerSecond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movement…</a:t>
            </a:r>
            <a:endParaRPr lang="en-US" dirty="0"/>
          </a:p>
        </p:txBody>
      </p:sp>
      <p:pic>
        <p:nvPicPr>
          <p:cNvPr id="8" name="Picture 2" descr="https://inside.universityprep.org/~echristensen/units/Unit%201%20-%20Basic%20Programming%20Concepts/Lesson%201.5%20-%20Conditions%20and%20graphical%20output/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40" y="937632"/>
            <a:ext cx="6314792" cy="158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859520" y="4264229"/>
            <a:ext cx="621792" cy="6217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957312" y="4398341"/>
            <a:ext cx="877824" cy="158496"/>
          </a:xfrm>
          <a:custGeom>
            <a:avLst/>
            <a:gdLst>
              <a:gd name="connsiteX0" fmla="*/ 877824 w 877824"/>
              <a:gd name="connsiteY0" fmla="*/ 0 h 158496"/>
              <a:gd name="connsiteX1" fmla="*/ 682752 w 877824"/>
              <a:gd name="connsiteY1" fmla="*/ 24384 h 158496"/>
              <a:gd name="connsiteX2" fmla="*/ 621792 w 877824"/>
              <a:gd name="connsiteY2" fmla="*/ 36576 h 158496"/>
              <a:gd name="connsiteX3" fmla="*/ 463296 w 877824"/>
              <a:gd name="connsiteY3" fmla="*/ 60960 h 158496"/>
              <a:gd name="connsiteX4" fmla="*/ 304800 w 877824"/>
              <a:gd name="connsiteY4" fmla="*/ 97536 h 158496"/>
              <a:gd name="connsiteX5" fmla="*/ 134112 w 877824"/>
              <a:gd name="connsiteY5" fmla="*/ 134112 h 158496"/>
              <a:gd name="connsiteX6" fmla="*/ 48768 w 877824"/>
              <a:gd name="connsiteY6" fmla="*/ 146304 h 158496"/>
              <a:gd name="connsiteX7" fmla="*/ 0 w 877824"/>
              <a:gd name="connsiteY7" fmla="*/ 158496 h 15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7824" h="158496">
                <a:moveTo>
                  <a:pt x="877824" y="0"/>
                </a:moveTo>
                <a:cubicBezTo>
                  <a:pt x="675704" y="33687"/>
                  <a:pt x="975787" y="-14687"/>
                  <a:pt x="682752" y="24384"/>
                </a:cubicBezTo>
                <a:cubicBezTo>
                  <a:pt x="662211" y="27123"/>
                  <a:pt x="642232" y="33169"/>
                  <a:pt x="621792" y="36576"/>
                </a:cubicBezTo>
                <a:cubicBezTo>
                  <a:pt x="589176" y="42012"/>
                  <a:pt x="498384" y="52863"/>
                  <a:pt x="463296" y="60960"/>
                </a:cubicBezTo>
                <a:cubicBezTo>
                  <a:pt x="260657" y="107723"/>
                  <a:pt x="485279" y="67456"/>
                  <a:pt x="304800" y="97536"/>
                </a:cubicBezTo>
                <a:cubicBezTo>
                  <a:pt x="205722" y="137167"/>
                  <a:pt x="272232" y="116847"/>
                  <a:pt x="134112" y="134112"/>
                </a:cubicBezTo>
                <a:cubicBezTo>
                  <a:pt x="105597" y="137676"/>
                  <a:pt x="77041" y="141163"/>
                  <a:pt x="48768" y="146304"/>
                </a:cubicBezTo>
                <a:cubicBezTo>
                  <a:pt x="32282" y="149301"/>
                  <a:pt x="0" y="158496"/>
                  <a:pt x="0" y="15849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957312" y="4556837"/>
            <a:ext cx="877824" cy="158496"/>
          </a:xfrm>
          <a:custGeom>
            <a:avLst/>
            <a:gdLst>
              <a:gd name="connsiteX0" fmla="*/ 877824 w 877824"/>
              <a:gd name="connsiteY0" fmla="*/ 0 h 158496"/>
              <a:gd name="connsiteX1" fmla="*/ 682752 w 877824"/>
              <a:gd name="connsiteY1" fmla="*/ 24384 h 158496"/>
              <a:gd name="connsiteX2" fmla="*/ 621792 w 877824"/>
              <a:gd name="connsiteY2" fmla="*/ 36576 h 158496"/>
              <a:gd name="connsiteX3" fmla="*/ 463296 w 877824"/>
              <a:gd name="connsiteY3" fmla="*/ 60960 h 158496"/>
              <a:gd name="connsiteX4" fmla="*/ 304800 w 877824"/>
              <a:gd name="connsiteY4" fmla="*/ 97536 h 158496"/>
              <a:gd name="connsiteX5" fmla="*/ 134112 w 877824"/>
              <a:gd name="connsiteY5" fmla="*/ 134112 h 158496"/>
              <a:gd name="connsiteX6" fmla="*/ 48768 w 877824"/>
              <a:gd name="connsiteY6" fmla="*/ 146304 h 158496"/>
              <a:gd name="connsiteX7" fmla="*/ 0 w 877824"/>
              <a:gd name="connsiteY7" fmla="*/ 158496 h 15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7824" h="158496">
                <a:moveTo>
                  <a:pt x="877824" y="0"/>
                </a:moveTo>
                <a:cubicBezTo>
                  <a:pt x="675704" y="33687"/>
                  <a:pt x="975787" y="-14687"/>
                  <a:pt x="682752" y="24384"/>
                </a:cubicBezTo>
                <a:cubicBezTo>
                  <a:pt x="662211" y="27123"/>
                  <a:pt x="642232" y="33169"/>
                  <a:pt x="621792" y="36576"/>
                </a:cubicBezTo>
                <a:cubicBezTo>
                  <a:pt x="589176" y="42012"/>
                  <a:pt x="498384" y="52863"/>
                  <a:pt x="463296" y="60960"/>
                </a:cubicBezTo>
                <a:cubicBezTo>
                  <a:pt x="260657" y="107723"/>
                  <a:pt x="485279" y="67456"/>
                  <a:pt x="304800" y="97536"/>
                </a:cubicBezTo>
                <a:cubicBezTo>
                  <a:pt x="205722" y="137167"/>
                  <a:pt x="272232" y="116847"/>
                  <a:pt x="134112" y="134112"/>
                </a:cubicBezTo>
                <a:cubicBezTo>
                  <a:pt x="105597" y="137676"/>
                  <a:pt x="77041" y="141163"/>
                  <a:pt x="48768" y="146304"/>
                </a:cubicBezTo>
                <a:cubicBezTo>
                  <a:pt x="32282" y="149301"/>
                  <a:pt x="0" y="158496"/>
                  <a:pt x="0" y="15849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835392" y="4664565"/>
            <a:ext cx="877824" cy="158496"/>
          </a:xfrm>
          <a:custGeom>
            <a:avLst/>
            <a:gdLst>
              <a:gd name="connsiteX0" fmla="*/ 877824 w 877824"/>
              <a:gd name="connsiteY0" fmla="*/ 0 h 158496"/>
              <a:gd name="connsiteX1" fmla="*/ 682752 w 877824"/>
              <a:gd name="connsiteY1" fmla="*/ 24384 h 158496"/>
              <a:gd name="connsiteX2" fmla="*/ 621792 w 877824"/>
              <a:gd name="connsiteY2" fmla="*/ 36576 h 158496"/>
              <a:gd name="connsiteX3" fmla="*/ 463296 w 877824"/>
              <a:gd name="connsiteY3" fmla="*/ 60960 h 158496"/>
              <a:gd name="connsiteX4" fmla="*/ 304800 w 877824"/>
              <a:gd name="connsiteY4" fmla="*/ 97536 h 158496"/>
              <a:gd name="connsiteX5" fmla="*/ 134112 w 877824"/>
              <a:gd name="connsiteY5" fmla="*/ 134112 h 158496"/>
              <a:gd name="connsiteX6" fmla="*/ 48768 w 877824"/>
              <a:gd name="connsiteY6" fmla="*/ 146304 h 158496"/>
              <a:gd name="connsiteX7" fmla="*/ 0 w 877824"/>
              <a:gd name="connsiteY7" fmla="*/ 158496 h 15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7824" h="158496">
                <a:moveTo>
                  <a:pt x="877824" y="0"/>
                </a:moveTo>
                <a:cubicBezTo>
                  <a:pt x="675704" y="33687"/>
                  <a:pt x="975787" y="-14687"/>
                  <a:pt x="682752" y="24384"/>
                </a:cubicBezTo>
                <a:cubicBezTo>
                  <a:pt x="662211" y="27123"/>
                  <a:pt x="642232" y="33169"/>
                  <a:pt x="621792" y="36576"/>
                </a:cubicBezTo>
                <a:cubicBezTo>
                  <a:pt x="589176" y="42012"/>
                  <a:pt x="498384" y="52863"/>
                  <a:pt x="463296" y="60960"/>
                </a:cubicBezTo>
                <a:cubicBezTo>
                  <a:pt x="260657" y="107723"/>
                  <a:pt x="485279" y="67456"/>
                  <a:pt x="304800" y="97536"/>
                </a:cubicBezTo>
                <a:cubicBezTo>
                  <a:pt x="205722" y="137167"/>
                  <a:pt x="272232" y="116847"/>
                  <a:pt x="134112" y="134112"/>
                </a:cubicBezTo>
                <a:cubicBezTo>
                  <a:pt x="105597" y="137676"/>
                  <a:pt x="77041" y="141163"/>
                  <a:pt x="48768" y="146304"/>
                </a:cubicBezTo>
                <a:cubicBezTo>
                  <a:pt x="32282" y="149301"/>
                  <a:pt x="0" y="158496"/>
                  <a:pt x="0" y="15849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Animation</vt:lpstr>
      <vt:lpstr>Frame, frame, frame, …</vt:lpstr>
      <vt:lpstr>When do we draw?</vt:lpstr>
      <vt:lpstr>Drawing each frame…</vt:lpstr>
      <vt:lpstr>Adding movement…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Animation</dc:title>
  <dc:creator>Erik Christensen</dc:creator>
  <cp:lastModifiedBy>Erik Christensen</cp:lastModifiedBy>
  <cp:revision>6</cp:revision>
  <dcterms:created xsi:type="dcterms:W3CDTF">2013-10-15T02:52:28Z</dcterms:created>
  <dcterms:modified xsi:type="dcterms:W3CDTF">2013-10-15T14:51:28Z</dcterms:modified>
</cp:coreProperties>
</file>