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6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395C-7779-4AFE-8C8F-ABC012A1CD44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2B02-774A-4354-9119-8332F2CA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0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395C-7779-4AFE-8C8F-ABC012A1CD44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2B02-774A-4354-9119-8332F2CA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5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395C-7779-4AFE-8C8F-ABC012A1CD44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2B02-774A-4354-9119-8332F2CA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9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395C-7779-4AFE-8C8F-ABC012A1CD44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2B02-774A-4354-9119-8332F2CA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2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395C-7779-4AFE-8C8F-ABC012A1CD44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2B02-774A-4354-9119-8332F2CA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2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395C-7779-4AFE-8C8F-ABC012A1CD44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2B02-774A-4354-9119-8332F2CA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80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395C-7779-4AFE-8C8F-ABC012A1CD44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2B02-774A-4354-9119-8332F2CA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6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395C-7779-4AFE-8C8F-ABC012A1CD44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2B02-774A-4354-9119-8332F2CA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0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395C-7779-4AFE-8C8F-ABC012A1CD44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2B02-774A-4354-9119-8332F2CA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45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395C-7779-4AFE-8C8F-ABC012A1CD44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2B02-774A-4354-9119-8332F2CA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5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395C-7779-4AFE-8C8F-ABC012A1CD44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2B02-774A-4354-9119-8332F2CA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54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A395C-7779-4AFE-8C8F-ABC012A1CD44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02B02-774A-4354-9119-8332F2CA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1.5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08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 (4)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690688"/>
            <a:ext cx="724790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start() {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 = 1;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 = 2;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c;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 (a &gt; b) {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c = 1;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 else if (a == b) {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c = 2;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 else if (a &lt; b) {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 = 3;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 else {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c = 4;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11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values (1)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690688"/>
            <a:ext cx="72479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start() {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 = 1;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 = 2;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 = a &gt; b;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2060" y="4381995"/>
            <a:ext cx="2826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c is </a:t>
            </a:r>
            <a:r>
              <a:rPr lang="en-US" sz="4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en-US" sz="4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91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values (2)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690688"/>
            <a:ext cx="72479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start() {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 = 1;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 = 2;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 = a &lt; b;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2060" y="4381995"/>
            <a:ext cx="2826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c is </a:t>
            </a:r>
            <a:r>
              <a:rPr lang="en-US" sz="4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en-US" sz="4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90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values (3)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690688"/>
            <a:ext cx="72479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start() {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 = 1;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 = 2;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 = a == b;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2060" y="4381995"/>
            <a:ext cx="2826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c is </a:t>
            </a:r>
            <a:r>
              <a:rPr lang="en-US" sz="4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en-US" sz="4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21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values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690688"/>
            <a:ext cx="72479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start() {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 = 1;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 = 2;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 = a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!=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2060" y="4381995"/>
            <a:ext cx="2826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c is </a:t>
            </a:r>
            <a:r>
              <a:rPr lang="en-US" sz="4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en-US" sz="4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82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values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690688"/>
            <a:ext cx="72479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start() {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 = "Seattle";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 = "Olympia";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 = a == b;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2060" y="4381995"/>
            <a:ext cx="2826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c is </a:t>
            </a:r>
            <a:r>
              <a:rPr lang="en-US" sz="4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en-US" sz="4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86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 (1)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690688"/>
            <a:ext cx="724790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start() {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a;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 (true) {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 = 1;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 else {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a = 2;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00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 (2)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690688"/>
            <a:ext cx="724790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start() {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a;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 (false) {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a = 1;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 else {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 = 2;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67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 (3)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690688"/>
            <a:ext cx="724790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start() {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a;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 (false) {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a = 1;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 else if (true) {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 = 2;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 else {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a = 3;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45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372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Conditions</vt:lpstr>
      <vt:lpstr>Comparing values (1)</vt:lpstr>
      <vt:lpstr>Comparing values (2)</vt:lpstr>
      <vt:lpstr>Comparing values (3)</vt:lpstr>
      <vt:lpstr>Comparing values (4)</vt:lpstr>
      <vt:lpstr>Comparing values (5)</vt:lpstr>
      <vt:lpstr>If statement (1)</vt:lpstr>
      <vt:lpstr>If statement (2)</vt:lpstr>
      <vt:lpstr>If statement (3)</vt:lpstr>
      <vt:lpstr>If statement (4)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Conditions</dc:title>
  <dc:creator>Erik Christensen</dc:creator>
  <cp:lastModifiedBy>Erik Christensen</cp:lastModifiedBy>
  <cp:revision>4</cp:revision>
  <dcterms:created xsi:type="dcterms:W3CDTF">2013-10-17T15:23:30Z</dcterms:created>
  <dcterms:modified xsi:type="dcterms:W3CDTF">2013-10-17T15:56:26Z</dcterms:modified>
</cp:coreProperties>
</file>