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7E39"/>
    <a:srgbClr val="6BC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5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8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Graphical output and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7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600074"/>
            <a:ext cx="10857996" cy="4351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45458" y="4951561"/>
            <a:ext cx="3766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including graphics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Including animation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976392"/>
            <a:ext cx="10606653" cy="33941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3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447839" y="2098517"/>
            <a:ext cx="2882860" cy="743919"/>
          </a:xfrm>
          <a:custGeom>
            <a:avLst/>
            <a:gdLst>
              <a:gd name="connsiteX0" fmla="*/ 728596 w 2882860"/>
              <a:gd name="connsiteY0" fmla="*/ 61993 h 743919"/>
              <a:gd name="connsiteX1" fmla="*/ 465124 w 2882860"/>
              <a:gd name="connsiteY1" fmla="*/ 77492 h 743919"/>
              <a:gd name="connsiteX2" fmla="*/ 248148 w 2882860"/>
              <a:gd name="connsiteY2" fmla="*/ 108488 h 743919"/>
              <a:gd name="connsiteX3" fmla="*/ 201653 w 2882860"/>
              <a:gd name="connsiteY3" fmla="*/ 123987 h 743919"/>
              <a:gd name="connsiteX4" fmla="*/ 62168 w 2882860"/>
              <a:gd name="connsiteY4" fmla="*/ 247973 h 743919"/>
              <a:gd name="connsiteX5" fmla="*/ 15673 w 2882860"/>
              <a:gd name="connsiteY5" fmla="*/ 294468 h 743919"/>
              <a:gd name="connsiteX6" fmla="*/ 175 w 2882860"/>
              <a:gd name="connsiteY6" fmla="*/ 356461 h 743919"/>
              <a:gd name="connsiteX7" fmla="*/ 31172 w 2882860"/>
              <a:gd name="connsiteY7" fmla="*/ 480448 h 743919"/>
              <a:gd name="connsiteX8" fmla="*/ 124162 w 2882860"/>
              <a:gd name="connsiteY8" fmla="*/ 526943 h 743919"/>
              <a:gd name="connsiteX9" fmla="*/ 248148 w 2882860"/>
              <a:gd name="connsiteY9" fmla="*/ 557939 h 743919"/>
              <a:gd name="connsiteX10" fmla="*/ 310141 w 2882860"/>
              <a:gd name="connsiteY10" fmla="*/ 573438 h 743919"/>
              <a:gd name="connsiteX11" fmla="*/ 356636 w 2882860"/>
              <a:gd name="connsiteY11" fmla="*/ 588936 h 743919"/>
              <a:gd name="connsiteX12" fmla="*/ 449626 w 2882860"/>
              <a:gd name="connsiteY12" fmla="*/ 604434 h 743919"/>
              <a:gd name="connsiteX13" fmla="*/ 527118 w 2882860"/>
              <a:gd name="connsiteY13" fmla="*/ 619932 h 743919"/>
              <a:gd name="connsiteX14" fmla="*/ 728596 w 2882860"/>
              <a:gd name="connsiteY14" fmla="*/ 635431 h 743919"/>
              <a:gd name="connsiteX15" fmla="*/ 930073 w 2882860"/>
              <a:gd name="connsiteY15" fmla="*/ 666427 h 743919"/>
              <a:gd name="connsiteX16" fmla="*/ 1085057 w 2882860"/>
              <a:gd name="connsiteY16" fmla="*/ 681926 h 743919"/>
              <a:gd name="connsiteX17" fmla="*/ 1193545 w 2882860"/>
              <a:gd name="connsiteY17" fmla="*/ 697424 h 743919"/>
              <a:gd name="connsiteX18" fmla="*/ 1286534 w 2882860"/>
              <a:gd name="connsiteY18" fmla="*/ 712922 h 743919"/>
              <a:gd name="connsiteX19" fmla="*/ 1550006 w 2882860"/>
              <a:gd name="connsiteY19" fmla="*/ 728421 h 743919"/>
              <a:gd name="connsiteX20" fmla="*/ 1704989 w 2882860"/>
              <a:gd name="connsiteY20" fmla="*/ 743919 h 743919"/>
              <a:gd name="connsiteX21" fmla="*/ 2340419 w 2882860"/>
              <a:gd name="connsiteY21" fmla="*/ 728421 h 743919"/>
              <a:gd name="connsiteX22" fmla="*/ 2479904 w 2882860"/>
              <a:gd name="connsiteY22" fmla="*/ 697424 h 743919"/>
              <a:gd name="connsiteX23" fmla="*/ 2572894 w 2882860"/>
              <a:gd name="connsiteY23" fmla="*/ 666427 h 743919"/>
              <a:gd name="connsiteX24" fmla="*/ 2665884 w 2882860"/>
              <a:gd name="connsiteY24" fmla="*/ 619932 h 743919"/>
              <a:gd name="connsiteX25" fmla="*/ 2758873 w 2882860"/>
              <a:gd name="connsiteY25" fmla="*/ 573438 h 743919"/>
              <a:gd name="connsiteX26" fmla="*/ 2805368 w 2882860"/>
              <a:gd name="connsiteY26" fmla="*/ 526943 h 743919"/>
              <a:gd name="connsiteX27" fmla="*/ 2851863 w 2882860"/>
              <a:gd name="connsiteY27" fmla="*/ 495946 h 743919"/>
              <a:gd name="connsiteX28" fmla="*/ 2882860 w 2882860"/>
              <a:gd name="connsiteY28" fmla="*/ 402956 h 743919"/>
              <a:gd name="connsiteX29" fmla="*/ 2867362 w 2882860"/>
              <a:gd name="connsiteY29" fmla="*/ 294468 h 743919"/>
              <a:gd name="connsiteX30" fmla="*/ 2774372 w 2882860"/>
              <a:gd name="connsiteY30" fmla="*/ 247973 h 743919"/>
              <a:gd name="connsiteX31" fmla="*/ 2650385 w 2882860"/>
              <a:gd name="connsiteY31" fmla="*/ 201478 h 743919"/>
              <a:gd name="connsiteX32" fmla="*/ 2479904 w 2882860"/>
              <a:gd name="connsiteY32" fmla="*/ 154983 h 743919"/>
              <a:gd name="connsiteX33" fmla="*/ 2340419 w 2882860"/>
              <a:gd name="connsiteY33" fmla="*/ 139485 h 743919"/>
              <a:gd name="connsiteX34" fmla="*/ 2247429 w 2882860"/>
              <a:gd name="connsiteY34" fmla="*/ 123987 h 743919"/>
              <a:gd name="connsiteX35" fmla="*/ 1999457 w 2882860"/>
              <a:gd name="connsiteY35" fmla="*/ 108488 h 743919"/>
              <a:gd name="connsiteX36" fmla="*/ 1844473 w 2882860"/>
              <a:gd name="connsiteY36" fmla="*/ 92990 h 743919"/>
              <a:gd name="connsiteX37" fmla="*/ 1410521 w 2882860"/>
              <a:gd name="connsiteY37" fmla="*/ 61993 h 743919"/>
              <a:gd name="connsiteX38" fmla="*/ 1302033 w 2882860"/>
              <a:gd name="connsiteY38" fmla="*/ 46495 h 743919"/>
              <a:gd name="connsiteX39" fmla="*/ 1224541 w 2882860"/>
              <a:gd name="connsiteY39" fmla="*/ 30997 h 743919"/>
              <a:gd name="connsiteX40" fmla="*/ 1085057 w 2882860"/>
              <a:gd name="connsiteY40" fmla="*/ 15499 h 743919"/>
              <a:gd name="connsiteX41" fmla="*/ 976568 w 2882860"/>
              <a:gd name="connsiteY41" fmla="*/ 0 h 743919"/>
              <a:gd name="connsiteX42" fmla="*/ 651104 w 2882860"/>
              <a:gd name="connsiteY42" fmla="*/ 15499 h 743919"/>
              <a:gd name="connsiteX43" fmla="*/ 604609 w 2882860"/>
              <a:gd name="connsiteY43" fmla="*/ 30997 h 74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882860" h="743919">
                <a:moveTo>
                  <a:pt x="728596" y="61993"/>
                </a:moveTo>
                <a:lnTo>
                  <a:pt x="465124" y="77492"/>
                </a:lnTo>
                <a:cubicBezTo>
                  <a:pt x="356752" y="85520"/>
                  <a:pt x="332691" y="84332"/>
                  <a:pt x="248148" y="108488"/>
                </a:cubicBezTo>
                <a:cubicBezTo>
                  <a:pt x="232440" y="112976"/>
                  <a:pt x="216265" y="116681"/>
                  <a:pt x="201653" y="123987"/>
                </a:cubicBezTo>
                <a:cubicBezTo>
                  <a:pt x="146338" y="151644"/>
                  <a:pt x="103248" y="206893"/>
                  <a:pt x="62168" y="247973"/>
                </a:cubicBezTo>
                <a:lnTo>
                  <a:pt x="15673" y="294468"/>
                </a:lnTo>
                <a:cubicBezTo>
                  <a:pt x="10507" y="315132"/>
                  <a:pt x="-1594" y="335234"/>
                  <a:pt x="175" y="356461"/>
                </a:cubicBezTo>
                <a:cubicBezTo>
                  <a:pt x="3713" y="398915"/>
                  <a:pt x="12120" y="442345"/>
                  <a:pt x="31172" y="480448"/>
                </a:cubicBezTo>
                <a:cubicBezTo>
                  <a:pt x="42308" y="502720"/>
                  <a:pt x="102930" y="521153"/>
                  <a:pt x="124162" y="526943"/>
                </a:cubicBezTo>
                <a:cubicBezTo>
                  <a:pt x="165261" y="538152"/>
                  <a:pt x="206819" y="547607"/>
                  <a:pt x="248148" y="557939"/>
                </a:cubicBezTo>
                <a:cubicBezTo>
                  <a:pt x="268812" y="563105"/>
                  <a:pt x="289934" y="566702"/>
                  <a:pt x="310141" y="573438"/>
                </a:cubicBezTo>
                <a:cubicBezTo>
                  <a:pt x="325639" y="578604"/>
                  <a:pt x="340688" y="585392"/>
                  <a:pt x="356636" y="588936"/>
                </a:cubicBezTo>
                <a:cubicBezTo>
                  <a:pt x="387312" y="595753"/>
                  <a:pt x="418709" y="598813"/>
                  <a:pt x="449626" y="604434"/>
                </a:cubicBezTo>
                <a:cubicBezTo>
                  <a:pt x="475543" y="609146"/>
                  <a:pt x="500937" y="617023"/>
                  <a:pt x="527118" y="619932"/>
                </a:cubicBezTo>
                <a:cubicBezTo>
                  <a:pt x="594064" y="627370"/>
                  <a:pt x="661573" y="628729"/>
                  <a:pt x="728596" y="635431"/>
                </a:cubicBezTo>
                <a:cubicBezTo>
                  <a:pt x="878863" y="650458"/>
                  <a:pt x="791872" y="649152"/>
                  <a:pt x="930073" y="666427"/>
                </a:cubicBezTo>
                <a:cubicBezTo>
                  <a:pt x="981591" y="672867"/>
                  <a:pt x="1033494" y="675860"/>
                  <a:pt x="1085057" y="681926"/>
                </a:cubicBezTo>
                <a:cubicBezTo>
                  <a:pt x="1121337" y="686194"/>
                  <a:pt x="1157440" y="691869"/>
                  <a:pt x="1193545" y="697424"/>
                </a:cubicBezTo>
                <a:cubicBezTo>
                  <a:pt x="1224603" y="702202"/>
                  <a:pt x="1255228" y="710200"/>
                  <a:pt x="1286534" y="712922"/>
                </a:cubicBezTo>
                <a:cubicBezTo>
                  <a:pt x="1374179" y="720543"/>
                  <a:pt x="1462271" y="721922"/>
                  <a:pt x="1550006" y="728421"/>
                </a:cubicBezTo>
                <a:cubicBezTo>
                  <a:pt x="1601783" y="732256"/>
                  <a:pt x="1653328" y="738753"/>
                  <a:pt x="1704989" y="743919"/>
                </a:cubicBezTo>
                <a:lnTo>
                  <a:pt x="2340419" y="728421"/>
                </a:lnTo>
                <a:cubicBezTo>
                  <a:pt x="2357661" y="727671"/>
                  <a:pt x="2457962" y="704007"/>
                  <a:pt x="2479904" y="697424"/>
                </a:cubicBezTo>
                <a:cubicBezTo>
                  <a:pt x="2511199" y="688035"/>
                  <a:pt x="2545708" y="684551"/>
                  <a:pt x="2572894" y="666427"/>
                </a:cubicBezTo>
                <a:cubicBezTo>
                  <a:pt x="2706141" y="577597"/>
                  <a:pt x="2537553" y="684098"/>
                  <a:pt x="2665884" y="619932"/>
                </a:cubicBezTo>
                <a:cubicBezTo>
                  <a:pt x="2786054" y="559847"/>
                  <a:pt x="2642013" y="612391"/>
                  <a:pt x="2758873" y="573438"/>
                </a:cubicBezTo>
                <a:cubicBezTo>
                  <a:pt x="2774371" y="557940"/>
                  <a:pt x="2788530" y="540975"/>
                  <a:pt x="2805368" y="526943"/>
                </a:cubicBezTo>
                <a:cubicBezTo>
                  <a:pt x="2819677" y="515018"/>
                  <a:pt x="2841991" y="511741"/>
                  <a:pt x="2851863" y="495946"/>
                </a:cubicBezTo>
                <a:cubicBezTo>
                  <a:pt x="2869180" y="468239"/>
                  <a:pt x="2882860" y="402956"/>
                  <a:pt x="2882860" y="402956"/>
                </a:cubicBezTo>
                <a:cubicBezTo>
                  <a:pt x="2877694" y="366793"/>
                  <a:pt x="2882198" y="327849"/>
                  <a:pt x="2867362" y="294468"/>
                </a:cubicBezTo>
                <a:cubicBezTo>
                  <a:pt x="2856912" y="270954"/>
                  <a:pt x="2795003" y="254850"/>
                  <a:pt x="2774372" y="247973"/>
                </a:cubicBezTo>
                <a:cubicBezTo>
                  <a:pt x="2697834" y="196947"/>
                  <a:pt x="2757632" y="228289"/>
                  <a:pt x="2650385" y="201478"/>
                </a:cubicBezTo>
                <a:cubicBezTo>
                  <a:pt x="2564957" y="180122"/>
                  <a:pt x="2615875" y="170091"/>
                  <a:pt x="2479904" y="154983"/>
                </a:cubicBezTo>
                <a:cubicBezTo>
                  <a:pt x="2433409" y="149817"/>
                  <a:pt x="2386790" y="145668"/>
                  <a:pt x="2340419" y="139485"/>
                </a:cubicBezTo>
                <a:cubicBezTo>
                  <a:pt x="2309270" y="135332"/>
                  <a:pt x="2278724" y="126832"/>
                  <a:pt x="2247429" y="123987"/>
                </a:cubicBezTo>
                <a:cubicBezTo>
                  <a:pt x="2164950" y="116489"/>
                  <a:pt x="2082032" y="114840"/>
                  <a:pt x="1999457" y="108488"/>
                </a:cubicBezTo>
                <a:cubicBezTo>
                  <a:pt x="1947691" y="104506"/>
                  <a:pt x="1896197" y="97488"/>
                  <a:pt x="1844473" y="92990"/>
                </a:cubicBezTo>
                <a:cubicBezTo>
                  <a:pt x="1703508" y="80732"/>
                  <a:pt x="1551150" y="71369"/>
                  <a:pt x="1410521" y="61993"/>
                </a:cubicBezTo>
                <a:cubicBezTo>
                  <a:pt x="1374358" y="56827"/>
                  <a:pt x="1338066" y="52500"/>
                  <a:pt x="1302033" y="46495"/>
                </a:cubicBezTo>
                <a:cubicBezTo>
                  <a:pt x="1276049" y="42164"/>
                  <a:pt x="1250618" y="34722"/>
                  <a:pt x="1224541" y="30997"/>
                </a:cubicBezTo>
                <a:cubicBezTo>
                  <a:pt x="1178230" y="24381"/>
                  <a:pt x="1131477" y="21302"/>
                  <a:pt x="1085057" y="15499"/>
                </a:cubicBezTo>
                <a:cubicBezTo>
                  <a:pt x="1048809" y="10968"/>
                  <a:pt x="1012731" y="5166"/>
                  <a:pt x="976568" y="0"/>
                </a:cubicBezTo>
                <a:cubicBezTo>
                  <a:pt x="868080" y="5166"/>
                  <a:pt x="759340" y="6479"/>
                  <a:pt x="651104" y="15499"/>
                </a:cubicBezTo>
                <a:cubicBezTo>
                  <a:pt x="634824" y="16856"/>
                  <a:pt x="604609" y="30997"/>
                  <a:pt x="604609" y="3099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4115" y="660897"/>
            <a:ext cx="3766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including decisions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377912" y="1184117"/>
            <a:ext cx="852407" cy="945397"/>
          </a:xfrm>
          <a:custGeom>
            <a:avLst/>
            <a:gdLst>
              <a:gd name="connsiteX0" fmla="*/ 0 w 852407"/>
              <a:gd name="connsiteY0" fmla="*/ 945397 h 945397"/>
              <a:gd name="connsiteX1" fmla="*/ 61994 w 852407"/>
              <a:gd name="connsiteY1" fmla="*/ 867905 h 945397"/>
              <a:gd name="connsiteX2" fmla="*/ 108489 w 852407"/>
              <a:gd name="connsiteY2" fmla="*/ 836909 h 945397"/>
              <a:gd name="connsiteX3" fmla="*/ 154984 w 852407"/>
              <a:gd name="connsiteY3" fmla="*/ 743919 h 945397"/>
              <a:gd name="connsiteX4" fmla="*/ 263472 w 852407"/>
              <a:gd name="connsiteY4" fmla="*/ 604434 h 945397"/>
              <a:gd name="connsiteX5" fmla="*/ 309967 w 852407"/>
              <a:gd name="connsiteY5" fmla="*/ 542441 h 945397"/>
              <a:gd name="connsiteX6" fmla="*/ 371960 w 852407"/>
              <a:gd name="connsiteY6" fmla="*/ 480448 h 945397"/>
              <a:gd name="connsiteX7" fmla="*/ 449451 w 852407"/>
              <a:gd name="connsiteY7" fmla="*/ 418454 h 945397"/>
              <a:gd name="connsiteX8" fmla="*/ 495946 w 852407"/>
              <a:gd name="connsiteY8" fmla="*/ 371960 h 945397"/>
              <a:gd name="connsiteX9" fmla="*/ 526943 w 852407"/>
              <a:gd name="connsiteY9" fmla="*/ 325465 h 945397"/>
              <a:gd name="connsiteX10" fmla="*/ 635431 w 852407"/>
              <a:gd name="connsiteY10" fmla="*/ 232475 h 945397"/>
              <a:gd name="connsiteX11" fmla="*/ 681926 w 852407"/>
              <a:gd name="connsiteY11" fmla="*/ 170482 h 945397"/>
              <a:gd name="connsiteX12" fmla="*/ 774916 w 852407"/>
              <a:gd name="connsiteY12" fmla="*/ 77492 h 945397"/>
              <a:gd name="connsiteX13" fmla="*/ 852407 w 852407"/>
              <a:gd name="connsiteY13" fmla="*/ 0 h 94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2407" h="945397">
                <a:moveTo>
                  <a:pt x="0" y="945397"/>
                </a:moveTo>
                <a:cubicBezTo>
                  <a:pt x="20665" y="919566"/>
                  <a:pt x="38603" y="891296"/>
                  <a:pt x="61994" y="867905"/>
                </a:cubicBezTo>
                <a:cubicBezTo>
                  <a:pt x="75165" y="854734"/>
                  <a:pt x="95318" y="850080"/>
                  <a:pt x="108489" y="836909"/>
                </a:cubicBezTo>
                <a:cubicBezTo>
                  <a:pt x="160087" y="785311"/>
                  <a:pt x="123473" y="800638"/>
                  <a:pt x="154984" y="743919"/>
                </a:cubicBezTo>
                <a:cubicBezTo>
                  <a:pt x="226591" y="615028"/>
                  <a:pt x="192132" y="687664"/>
                  <a:pt x="263472" y="604434"/>
                </a:cubicBezTo>
                <a:cubicBezTo>
                  <a:pt x="280282" y="584822"/>
                  <a:pt x="292957" y="561880"/>
                  <a:pt x="309967" y="542441"/>
                </a:cubicBezTo>
                <a:cubicBezTo>
                  <a:pt x="329211" y="520448"/>
                  <a:pt x="352941" y="502636"/>
                  <a:pt x="371960" y="480448"/>
                </a:cubicBezTo>
                <a:cubicBezTo>
                  <a:pt x="428042" y="415018"/>
                  <a:pt x="371231" y="444528"/>
                  <a:pt x="449451" y="418454"/>
                </a:cubicBezTo>
                <a:cubicBezTo>
                  <a:pt x="464949" y="402956"/>
                  <a:pt x="481914" y="388798"/>
                  <a:pt x="495946" y="371960"/>
                </a:cubicBezTo>
                <a:cubicBezTo>
                  <a:pt x="507871" y="357651"/>
                  <a:pt x="513772" y="338636"/>
                  <a:pt x="526943" y="325465"/>
                </a:cubicBezTo>
                <a:cubicBezTo>
                  <a:pt x="649442" y="202966"/>
                  <a:pt x="534208" y="350568"/>
                  <a:pt x="635431" y="232475"/>
                </a:cubicBezTo>
                <a:cubicBezTo>
                  <a:pt x="652241" y="212863"/>
                  <a:pt x="664646" y="189682"/>
                  <a:pt x="681926" y="170482"/>
                </a:cubicBezTo>
                <a:cubicBezTo>
                  <a:pt x="711251" y="137899"/>
                  <a:pt x="743919" y="108489"/>
                  <a:pt x="774916" y="77492"/>
                </a:cubicBezTo>
                <a:lnTo>
                  <a:pt x="852407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Graphical output and conditions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55</cp:revision>
  <dcterms:created xsi:type="dcterms:W3CDTF">2013-10-06T18:45:16Z</dcterms:created>
  <dcterms:modified xsi:type="dcterms:W3CDTF">2013-10-13T18:53:23Z</dcterms:modified>
</cp:coreProperties>
</file>