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7E39"/>
    <a:srgbClr val="6BC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8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t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imelessname.com/sandbox/matri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ver.i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86" y="1590261"/>
            <a:ext cx="7659019" cy="49280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5504" y="2237169"/>
            <a:ext cx="245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http://www.chartjs.org/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799847"/>
            <a:ext cx="463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http://timelessname.com/sandbox/matrix.html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8338"/>
            <a:ext cx="7056575" cy="40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6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66" y="365125"/>
            <a:ext cx="7591425" cy="6305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892613"/>
            <a:ext cx="16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http://hover.ie/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Element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609" y="1500683"/>
            <a:ext cx="870702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&lt;head&gt;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&lt;title&gt;Page Title&lt;/title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&lt;script src="draw.js"&gt;&lt;/script&gt;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&lt;/head&gt;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body onload="start();"&gt;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&lt;canvas width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="70"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height="70" id=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draw"&gt;&lt;/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canvas&gt;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&lt;/html&gt;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9538" y="3980269"/>
            <a:ext cx="785853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 start()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var canvas = document.getElementById("draw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var context = canvas.getContext("2d");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context.fillStyle = "red";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context.fillRectangle(10, 10, 50, 50);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602" y="957263"/>
            <a:ext cx="7524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00" y="1690688"/>
            <a:ext cx="4440629" cy="38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 vs. Fill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84036" y="2031374"/>
            <a:ext cx="601132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context.fillStyle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"red";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context.fillRectangle(10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10, 50, 50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84036" y="3388865"/>
            <a:ext cx="601132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context.strokeStyle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"blue";   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context.strokeRect(10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10, 50, 50);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84" y="3340555"/>
            <a:ext cx="742950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84" y="2031374"/>
            <a:ext cx="752475" cy="733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84036" y="4817953"/>
            <a:ext cx="601132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context.fillStyle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"red";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context.strokeStyle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"blue";   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context.fillRect(10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10, 50, 50);   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context.strokeRect(10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10, 50, 50);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284" y="4809852"/>
            <a:ext cx="742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Canvas</vt:lpstr>
      <vt:lpstr>Graphics</vt:lpstr>
      <vt:lpstr>Animation</vt:lpstr>
      <vt:lpstr>Games</vt:lpstr>
      <vt:lpstr>Canvas Element</vt:lpstr>
      <vt:lpstr>Coordinates</vt:lpstr>
      <vt:lpstr>Stroke vs. Fill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67</cp:revision>
  <dcterms:created xsi:type="dcterms:W3CDTF">2013-10-06T18:45:16Z</dcterms:created>
  <dcterms:modified xsi:type="dcterms:W3CDTF">2013-10-13T19:48:42Z</dcterms:modified>
</cp:coreProperties>
</file>