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4874-B047-4A8C-A103-1CEF91E47E5F}" type="datetimeFigureOut">
              <a:rPr lang="en-US" smtClean="0"/>
              <a:t>11/8/2013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2A87-D23A-481A-B726-E1BBE5E92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3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4874-B047-4A8C-A103-1CEF91E47E5F}" type="datetimeFigureOut">
              <a:rPr lang="en-US" smtClean="0"/>
              <a:t>11/8/2013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2A87-D23A-481A-B726-E1BBE5E92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6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4874-B047-4A8C-A103-1CEF91E47E5F}" type="datetimeFigureOut">
              <a:rPr lang="en-US" smtClean="0"/>
              <a:t>11/8/2013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2A87-D23A-481A-B726-E1BBE5E92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8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4874-B047-4A8C-A103-1CEF91E47E5F}" type="datetimeFigureOut">
              <a:rPr lang="en-US" smtClean="0"/>
              <a:t>11/8/2013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2A87-D23A-481A-B726-E1BBE5E92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8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4874-B047-4A8C-A103-1CEF91E47E5F}" type="datetimeFigureOut">
              <a:rPr lang="en-US" smtClean="0"/>
              <a:t>11/8/2013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2A87-D23A-481A-B726-E1BBE5E92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1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4874-B047-4A8C-A103-1CEF91E47E5F}" type="datetimeFigureOut">
              <a:rPr lang="en-US" smtClean="0"/>
              <a:t>11/8/2013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2A87-D23A-481A-B726-E1BBE5E92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9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4874-B047-4A8C-A103-1CEF91E47E5F}" type="datetimeFigureOut">
              <a:rPr lang="en-US" smtClean="0"/>
              <a:t>11/8/2013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2A87-D23A-481A-B726-E1BBE5E92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8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4874-B047-4A8C-A103-1CEF91E47E5F}" type="datetimeFigureOut">
              <a:rPr lang="en-US" smtClean="0"/>
              <a:t>11/8/2013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2A87-D23A-481A-B726-E1BBE5E92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0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4874-B047-4A8C-A103-1CEF91E47E5F}" type="datetimeFigureOut">
              <a:rPr lang="en-US" smtClean="0"/>
              <a:t>11/8/2013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2A87-D23A-481A-B726-E1BBE5E92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1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4874-B047-4A8C-A103-1CEF91E47E5F}" type="datetimeFigureOut">
              <a:rPr lang="en-US" smtClean="0"/>
              <a:t>11/8/2013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2A87-D23A-481A-B726-E1BBE5E92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4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4874-B047-4A8C-A103-1CEF91E47E5F}" type="datetimeFigureOut">
              <a:rPr lang="en-US" smtClean="0"/>
              <a:t>11/8/2013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2A87-D23A-481A-B726-E1BBE5E92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4874-B047-4A8C-A103-1CEF91E47E5F}" type="datetimeFigureOut">
              <a:rPr lang="en-US" smtClean="0"/>
              <a:t>11/8/2013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32A87-D23A-481A-B726-E1BBE5E92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on 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1.6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4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1520" y="640080"/>
            <a:ext cx="982326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bubbles = [</a:t>
            </a:r>
          </a:p>
          <a:p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bubble1,</a:t>
            </a:r>
          </a:p>
          <a:p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bubble2,</a:t>
            </a:r>
            <a:endParaRPr lang="en-US" sz="2400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2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drawBubbles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(context) 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2400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for 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&lt; </a:t>
            </a:r>
            <a:r>
              <a:rPr lang="en-US" sz="24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bubbles.length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; </a:t>
            </a:r>
            <a:r>
              <a:rPr lang="en-US" sz="24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+ 1) {</a:t>
            </a:r>
          </a:p>
          <a:p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endParaRPr lang="en-US" sz="2400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bubble = bubbles[</a:t>
            </a:r>
            <a:r>
              <a:rPr lang="en-US" sz="24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2400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drawBubble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(context, bubble);</a:t>
            </a:r>
            <a:endParaRPr lang="en-US" sz="2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60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1520" y="640080"/>
            <a:ext cx="982326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bubbles = [</a:t>
            </a:r>
          </a:p>
          <a:p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  bubble1,</a:t>
            </a:r>
          </a:p>
          <a:p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  bubble2,</a:t>
            </a:r>
          </a:p>
          <a:p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2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drawBubbles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(context) 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2400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for 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&lt; </a:t>
            </a:r>
            <a:r>
              <a:rPr lang="en-US" sz="24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bubbles.length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; </a:t>
            </a:r>
            <a:r>
              <a:rPr lang="en-US" sz="24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endParaRPr lang="en-US" sz="2400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bubble = bubbles[</a:t>
            </a:r>
            <a:r>
              <a:rPr lang="en-US" sz="24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2400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drawBubble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(context, bubble);</a:t>
            </a:r>
            <a:endParaRPr lang="en-US" sz="2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7086" y="640080"/>
            <a:ext cx="24035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“Infinite” loop!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80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1520" y="640080"/>
            <a:ext cx="982326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function start() {</a:t>
            </a:r>
          </a:p>
          <a:p>
            <a:endParaRPr lang="en-US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scores = [ 1, 2, 3 ];</a:t>
            </a:r>
          </a:p>
          <a:p>
            <a:endParaRPr lang="en-US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scoreFound</a:t>
            </a:r>
            <a:r>
              <a:rPr 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for (</a:t>
            </a:r>
            <a:r>
              <a:rPr lang="en-US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scores.length</a:t>
            </a:r>
            <a:r>
              <a:rPr 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+ 1) {</a:t>
            </a:r>
          </a:p>
          <a:p>
            <a:r>
              <a:rPr 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score </a:t>
            </a:r>
            <a:r>
              <a:rPr 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= scores[</a:t>
            </a:r>
            <a:r>
              <a:rPr lang="en-US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if (score &gt;= 2) {     </a:t>
            </a:r>
          </a:p>
          <a:p>
            <a:r>
              <a:rPr 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scoreFound</a:t>
            </a:r>
            <a:r>
              <a:rPr 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= score;</a:t>
            </a:r>
          </a:p>
          <a:p>
            <a:r>
              <a:rPr lang="en-US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break;</a:t>
            </a:r>
          </a:p>
          <a:p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}</a:t>
            </a:r>
          </a:p>
          <a:p>
            <a:endParaRPr lang="en-US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paragraph = </a:t>
            </a:r>
            <a:r>
              <a:rPr lang="en-US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("score");</a:t>
            </a:r>
          </a:p>
          <a:p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paragraph.textContent</a:t>
            </a:r>
            <a:r>
              <a:rPr 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scoreFound.toString</a:t>
            </a:r>
            <a:r>
              <a:rPr 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801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183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Lucida Console</vt:lpstr>
      <vt:lpstr>Office Theme</vt:lpstr>
      <vt:lpstr>More on Loops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creator>Erik Christensen</dc:creator>
  <cp:lastModifiedBy>Erik Christensen</cp:lastModifiedBy>
  <cp:revision>16</cp:revision>
  <dcterms:created xsi:type="dcterms:W3CDTF">2013-11-07T15:08:51Z</dcterms:created>
  <dcterms:modified xsi:type="dcterms:W3CDTF">2013-11-08T16:27:47Z</dcterms:modified>
</cp:coreProperties>
</file>