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63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54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166BB-83B8-4FB3-8412-2C1F7C12E742}" type="datetimeFigureOut">
              <a:rPr lang="en-US" smtClean="0"/>
              <a:t>10/24/2013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34789-0393-46FA-AB26-6CFDAFF90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609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166BB-83B8-4FB3-8412-2C1F7C12E742}" type="datetimeFigureOut">
              <a:rPr lang="en-US" smtClean="0"/>
              <a:t>10/24/2013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34789-0393-46FA-AB26-6CFDAFF90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270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166BB-83B8-4FB3-8412-2C1F7C12E742}" type="datetimeFigureOut">
              <a:rPr lang="en-US" smtClean="0"/>
              <a:t>10/24/2013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34789-0393-46FA-AB26-6CFDAFF90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585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166BB-83B8-4FB3-8412-2C1F7C12E742}" type="datetimeFigureOut">
              <a:rPr lang="en-US" smtClean="0"/>
              <a:t>10/24/2013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34789-0393-46FA-AB26-6CFDAFF90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732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166BB-83B8-4FB3-8412-2C1F7C12E742}" type="datetimeFigureOut">
              <a:rPr lang="en-US" smtClean="0"/>
              <a:t>10/24/2013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34789-0393-46FA-AB26-6CFDAFF90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333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166BB-83B8-4FB3-8412-2C1F7C12E742}" type="datetimeFigureOut">
              <a:rPr lang="en-US" smtClean="0"/>
              <a:t>10/24/2013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34789-0393-46FA-AB26-6CFDAFF90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384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166BB-83B8-4FB3-8412-2C1F7C12E742}" type="datetimeFigureOut">
              <a:rPr lang="en-US" smtClean="0"/>
              <a:t>10/24/2013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34789-0393-46FA-AB26-6CFDAFF90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470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166BB-83B8-4FB3-8412-2C1F7C12E742}" type="datetimeFigureOut">
              <a:rPr lang="en-US" smtClean="0"/>
              <a:t>10/24/2013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34789-0393-46FA-AB26-6CFDAFF90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820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166BB-83B8-4FB3-8412-2C1F7C12E742}" type="datetimeFigureOut">
              <a:rPr lang="en-US" smtClean="0"/>
              <a:t>10/24/2013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34789-0393-46FA-AB26-6CFDAFF90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261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166BB-83B8-4FB3-8412-2C1F7C12E742}" type="datetimeFigureOut">
              <a:rPr lang="en-US" smtClean="0"/>
              <a:t>10/24/2013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34789-0393-46FA-AB26-6CFDAFF90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643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166BB-83B8-4FB3-8412-2C1F7C12E742}" type="datetimeFigureOut">
              <a:rPr lang="en-US" smtClean="0"/>
              <a:t>10/24/2013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34789-0393-46FA-AB26-6CFDAFF90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783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8166BB-83B8-4FB3-8412-2C1F7C12E742}" type="datetimeFigureOut">
              <a:rPr lang="en-US" smtClean="0"/>
              <a:t>10/24/2013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34789-0393-46FA-AB26-6CFDAFF90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425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Last lesson – </a:t>
            </a:r>
            <a:r>
              <a:rPr lang="en-US" smtClean="0"/>
              <a:t>any thoughts?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4953000" cy="491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091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Quarter is ending… where are we?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Unit 1 – Basic Programming Concepts</a:t>
            </a:r>
          </a:p>
          <a:p>
            <a:pPr lvl="1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Web page basics (and HTML)</a:t>
            </a:r>
          </a:p>
          <a:p>
            <a:pPr lvl="1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Functions, variables, debugging</a:t>
            </a:r>
          </a:p>
          <a:p>
            <a:pPr lvl="1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Objects</a:t>
            </a:r>
          </a:p>
          <a:p>
            <a:pPr lvl="1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Strings and text output (and CSS)</a:t>
            </a:r>
          </a:p>
          <a:p>
            <a:pPr lvl="1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Iteration and arrays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 we are here</a:t>
            </a: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en-US" dirty="0" smtClean="0"/>
              <a:t>Input</a:t>
            </a:r>
          </a:p>
          <a:p>
            <a:r>
              <a:rPr lang="en-US" dirty="0" smtClean="0"/>
              <a:t>Unit 2 – Data Modeling and Algorithm Design</a:t>
            </a:r>
          </a:p>
          <a:p>
            <a:r>
              <a:rPr lang="en-US" dirty="0" smtClean="0"/>
              <a:t>Unit 3 – Group project</a:t>
            </a:r>
          </a:p>
        </p:txBody>
      </p:sp>
    </p:spTree>
    <p:extLst>
      <p:ext uri="{BB962C8B-B14F-4D97-AF65-F5344CB8AC3E}">
        <p14:creationId xmlns:p14="http://schemas.microsoft.com/office/powerpoint/2010/main" val="4277548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// to add a “comment” line</a:t>
            </a:r>
          </a:p>
        </p:txBody>
      </p:sp>
      <p:sp>
        <p:nvSpPr>
          <p:cNvPr id="4" name="Rectangle 3"/>
          <p:cNvSpPr/>
          <p:nvPr/>
        </p:nvSpPr>
        <p:spPr>
          <a:xfrm>
            <a:off x="838200" y="2341582"/>
            <a:ext cx="958080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// change something in the animation</a:t>
            </a:r>
          </a:p>
          <a:p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function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changeSomething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(canvas) 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</a:p>
          <a:p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    // move the circle horizontally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    x = x + dx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    // if the circle has reached the right side of the canvas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    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reachedRightEdge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= x &gt;=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canvas.width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    if 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reachedRightEdge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</a:p>
          <a:p>
            <a:endParaRPr lang="en-US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       // reverse its direction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/>
            </a:r>
            <a:b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        dx = -dx;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    }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1241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Iteration and arrays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Lesson 1.6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569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Must I repeat myself!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Arrays… store </a:t>
            </a:r>
            <a:r>
              <a:rPr lang="en-US" dirty="0" smtClean="0"/>
              <a:t>things that repeat (lists of things)</a:t>
            </a:r>
          </a:p>
          <a:p>
            <a:r>
              <a:rPr lang="en-US" dirty="0" smtClean="0"/>
              <a:t>For loops… are </a:t>
            </a:r>
            <a:r>
              <a:rPr lang="en-US" dirty="0" smtClean="0"/>
              <a:t>for repeated </a:t>
            </a:r>
            <a:r>
              <a:rPr lang="en-US" dirty="0" smtClean="0"/>
              <a:t>processing (iteration)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38717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and for loop example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8200" y="1558344"/>
            <a:ext cx="585881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function start() 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grades = 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66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74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74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82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81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79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76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total = 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totalStudents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(grades);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125792" y="1558344"/>
            <a:ext cx="695459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function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totalStudents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(grades) {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total = 0;</a:t>
            </a:r>
          </a:p>
          <a:p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(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0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&lt;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grades.length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+ 1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grade = grades[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total = total + count;</a:t>
            </a:r>
          </a:p>
          <a:p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return total;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8159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Today and Friday</a:t>
            </a:r>
          </a:p>
          <a:p>
            <a:pPr lvl="1"/>
            <a:r>
              <a:rPr lang="en-US" dirty="0" smtClean="0"/>
              <a:t>Start 1.6</a:t>
            </a:r>
          </a:p>
          <a:p>
            <a:r>
              <a:rPr lang="en-US" dirty="0" smtClean="0"/>
              <a:t>Monday</a:t>
            </a:r>
          </a:p>
          <a:p>
            <a:pPr lvl="1"/>
            <a:r>
              <a:rPr lang="en-US" dirty="0" smtClean="0"/>
              <a:t>Review for Quiz B</a:t>
            </a:r>
          </a:p>
          <a:p>
            <a:r>
              <a:rPr lang="en-US" dirty="0" smtClean="0"/>
              <a:t>Tuesday</a:t>
            </a:r>
          </a:p>
          <a:p>
            <a:pPr lvl="1"/>
            <a:r>
              <a:rPr lang="en-US" dirty="0" smtClean="0"/>
              <a:t>Quiz B</a:t>
            </a:r>
          </a:p>
          <a:p>
            <a:r>
              <a:rPr lang="en-US" dirty="0" smtClean="0"/>
              <a:t>Thurs and Friday</a:t>
            </a:r>
          </a:p>
          <a:p>
            <a:pPr lvl="1"/>
            <a:r>
              <a:rPr lang="en-US" dirty="0" smtClean="0"/>
              <a:t>Continue 1.6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159873" y="1690688"/>
            <a:ext cx="3284113" cy="1174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1.6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159874" y="2865257"/>
            <a:ext cx="3284113" cy="157795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Review and </a:t>
            </a:r>
          </a:p>
          <a:p>
            <a:pPr algn="ctr"/>
            <a:r>
              <a:rPr lang="en-US" dirty="0" smtClean="0"/>
              <a:t>Quiz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159874" y="4443211"/>
            <a:ext cx="3284113" cy="1275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1.6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0279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236</Words>
  <Application>Microsoft Office PowerPoint</Application>
  <PresentationFormat>Widescreen</PresentationFormat>
  <Paragraphs>68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 Light</vt:lpstr>
      <vt:lpstr>Consolas</vt:lpstr>
      <vt:lpstr>Courier New</vt:lpstr>
      <vt:lpstr>Wingdings</vt:lpstr>
      <vt:lpstr>Office Theme</vt:lpstr>
      <vt:lpstr>Last lesson – any thoughts?</vt:lpstr>
      <vt:lpstr>Quarter is ending… where are we?</vt:lpstr>
      <vt:lpstr>Comments</vt:lpstr>
      <vt:lpstr>Iteration and arrays</vt:lpstr>
      <vt:lpstr>Must I repeat myself!</vt:lpstr>
      <vt:lpstr>Array and for loop example</vt:lpstr>
      <vt:lpstr>Schedule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did you think of the last lesson?</dc:title>
  <dc:creator>Erik Christensen</dc:creator>
  <cp:lastModifiedBy>Erik Christensen</cp:lastModifiedBy>
  <cp:revision>20</cp:revision>
  <dcterms:created xsi:type="dcterms:W3CDTF">2013-10-24T02:32:02Z</dcterms:created>
  <dcterms:modified xsi:type="dcterms:W3CDTF">2013-10-24T16:27:48Z</dcterms:modified>
</cp:coreProperties>
</file>