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8" r:id="rId3"/>
    <p:sldId id="265" r:id="rId4"/>
    <p:sldId id="266" r:id="rId5"/>
    <p:sldId id="267" r:id="rId6"/>
    <p:sldId id="269" r:id="rId7"/>
    <p:sldId id="270" r:id="rId8"/>
    <p:sldId id="282" r:id="rId9"/>
    <p:sldId id="283" r:id="rId10"/>
    <p:sldId id="274" r:id="rId11"/>
    <p:sldId id="279" r:id="rId12"/>
    <p:sldId id="281" r:id="rId13"/>
    <p:sldId id="280" r:id="rId14"/>
    <p:sldId id="276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50" d="100"/>
          <a:sy n="50" d="100"/>
        </p:scale>
        <p:origin x="16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605E-81C5-4BED-9AA9-9D7BDE5225E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30A02-1C00-4DBB-B5DF-257A1A0CC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0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5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0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7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8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1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8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517A-9F8B-4243-A533-544E868734BB}" type="datetimeFigureOut">
              <a:rPr lang="en-US" smtClean="0"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557" y="541867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3776134" y="54186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557" y="1026014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3776134" y="102601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557" y="1514498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sum</a:t>
            </a:r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3776134" y="15144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6957" y="2971799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school</a:t>
            </a:r>
            <a:endParaRPr lang="en-US" noProof="1"/>
          </a:p>
        </p:txBody>
      </p:sp>
      <p:sp>
        <p:nvSpPr>
          <p:cNvPr id="9" name="Rectangle 8"/>
          <p:cNvSpPr/>
          <p:nvPr/>
        </p:nvSpPr>
        <p:spPr>
          <a:xfrm>
            <a:off x="3776134" y="29717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1147" y="478046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124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1147" y="514979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1147" y="551912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001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sixth</a:t>
            </a:r>
            <a:endParaRPr lang="en-US" noProof="1"/>
          </a:p>
        </p:txBody>
      </p:sp>
      <p:sp>
        <p:nvSpPr>
          <p:cNvPr id="14" name="Rectangle 13"/>
          <p:cNvSpPr/>
          <p:nvPr/>
        </p:nvSpPr>
        <p:spPr>
          <a:xfrm>
            <a:off x="4639734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2133" y="4411130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seventh</a:t>
            </a:r>
            <a:endParaRPr lang="en-US" noProof="1"/>
          </a:p>
        </p:txBody>
      </p:sp>
      <p:sp>
        <p:nvSpPr>
          <p:cNvPr id="16" name="Rectangle 15"/>
          <p:cNvSpPr/>
          <p:nvPr/>
        </p:nvSpPr>
        <p:spPr>
          <a:xfrm>
            <a:off x="4639734" y="441112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true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3867" y="4783665"/>
            <a:ext cx="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eighth</a:t>
            </a:r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4639734" y="478185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6135" y="4035401"/>
            <a:ext cx="1727200" cy="1483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4019833" y="3369963"/>
            <a:ext cx="875737" cy="448734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39734" y="515119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9157" y="5142722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array</a:t>
            </a:r>
            <a:endParaRPr lang="en-US" noProof="1"/>
          </a:p>
        </p:txBody>
      </p:sp>
      <p:cxnSp>
        <p:nvCxnSpPr>
          <p:cNvPr id="23" name="Curved Connector 22"/>
          <p:cNvCxnSpPr>
            <a:endCxn id="10" idx="0"/>
          </p:cNvCxnSpPr>
          <p:nvPr/>
        </p:nvCxnSpPr>
        <p:spPr>
          <a:xfrm flipV="1">
            <a:off x="5063068" y="4780462"/>
            <a:ext cx="2539879" cy="546927"/>
          </a:xfrm>
          <a:prstGeom prst="curvedConnector4">
            <a:avLst>
              <a:gd name="adj1" fmla="val 41500"/>
              <a:gd name="adj2" fmla="val 240872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49067" y="2099732"/>
            <a:ext cx="105833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"hello"</a:t>
            </a:r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endCxn id="24" idx="1"/>
          </p:cNvCxnSpPr>
          <p:nvPr/>
        </p:nvCxnSpPr>
        <p:spPr>
          <a:xfrm flipV="1">
            <a:off x="5031664" y="2284399"/>
            <a:ext cx="2317403" cy="19388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55467" y="636808"/>
            <a:ext cx="24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numberOfSpaceships</a:t>
            </a:r>
            <a:endParaRPr lang="en-US" noProof="1"/>
          </a:p>
        </p:txBody>
      </p:sp>
      <p:sp>
        <p:nvSpPr>
          <p:cNvPr id="27" name="Rectangle 26"/>
          <p:cNvSpPr/>
          <p:nvPr/>
        </p:nvSpPr>
        <p:spPr>
          <a:xfrm>
            <a:off x="10160001" y="63680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23867" y="1009338"/>
            <a:ext cx="124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spaceships</a:t>
            </a:r>
            <a:endParaRPr lang="en-US" noProof="1"/>
          </a:p>
        </p:txBody>
      </p:sp>
      <p:sp>
        <p:nvSpPr>
          <p:cNvPr id="29" name="Rectangle 28"/>
          <p:cNvSpPr/>
          <p:nvPr/>
        </p:nvSpPr>
        <p:spPr>
          <a:xfrm>
            <a:off x="10160001" y="100933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34747" y="633609"/>
            <a:ext cx="2988855" cy="745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3866" y="278713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23866" y="315646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endCxn id="31" idx="0"/>
          </p:cNvCxnSpPr>
          <p:nvPr/>
        </p:nvCxnSpPr>
        <p:spPr>
          <a:xfrm rot="5400000">
            <a:off x="9181302" y="1368165"/>
            <a:ext cx="1593331" cy="12446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67334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5" name="Rectangle 34"/>
          <p:cNvSpPr/>
          <p:nvPr/>
        </p:nvSpPr>
        <p:spPr>
          <a:xfrm>
            <a:off x="10270067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67334" y="4414333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37" name="Rectangle 36"/>
          <p:cNvSpPr/>
          <p:nvPr/>
        </p:nvSpPr>
        <p:spPr>
          <a:xfrm>
            <a:off x="10270067" y="440594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12825" y="4033415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9355667" y="2511767"/>
            <a:ext cx="1451762" cy="4947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58518" y="2124355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41" name="Rectangle 40"/>
          <p:cNvSpPr/>
          <p:nvPr/>
        </p:nvSpPr>
        <p:spPr>
          <a:xfrm>
            <a:off x="11261251" y="21243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8518" y="2500088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43" name="Rectangle 42"/>
          <p:cNvSpPr/>
          <p:nvPr/>
        </p:nvSpPr>
        <p:spPr>
          <a:xfrm>
            <a:off x="11261251" y="24916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812398" y="2119170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5" name="Curved Connector 44"/>
          <p:cNvCxnSpPr>
            <a:endCxn id="38" idx="0"/>
          </p:cNvCxnSpPr>
          <p:nvPr/>
        </p:nvCxnSpPr>
        <p:spPr>
          <a:xfrm>
            <a:off x="9347277" y="3315679"/>
            <a:ext cx="1125153" cy="717736"/>
          </a:xfrm>
          <a:prstGeom prst="curvedConnector2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game</a:t>
            </a:r>
            <a:endParaRPr lang="en-US" noProof="1"/>
          </a:p>
        </p:txBody>
      </p:sp>
      <p:sp>
        <p:nvSpPr>
          <p:cNvPr id="47" name="Rectangle 46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8" name="Curved Connector 47"/>
          <p:cNvCxnSpPr>
            <a:endCxn id="30" idx="1"/>
          </p:cNvCxnSpPr>
          <p:nvPr/>
        </p:nvCxnSpPr>
        <p:spPr>
          <a:xfrm flipV="1">
            <a:off x="4208224" y="1006140"/>
            <a:ext cx="3826523" cy="1153677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0116" y="260059"/>
            <a:ext cx="221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Examples of representing data structures in memory</a:t>
            </a:r>
          </a:p>
          <a:p>
            <a:r>
              <a:rPr lang="en-US" noProof="1" smtClean="0"/>
              <a:t>(TEMPLATE)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002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rgbClr val="FF0000"/>
                </a:solidFill>
              </a:rPr>
              <a:t>"Alonso"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01196" y="1965963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"Gspurning"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233148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210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rgbClr val="FF0000"/>
                </a:solidFill>
              </a:rPr>
              <a:t>"Fernandez"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01196" y="1965963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"Gspurning"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233148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29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01196" y="1965963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rgbClr val="FF0000"/>
                </a:solidFill>
              </a:rPr>
              <a:t>"Gspurning"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233148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783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01196" y="1965963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"Gspurning"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233148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1196" y="2693699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196" y="3059217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01196" y="1965963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"Gspurning"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233148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1196" y="2693699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rgbClr val="FF0000"/>
                </a:solidFill>
              </a:rPr>
              <a:t>"Alonso"</a:t>
            </a:r>
            <a:endParaRPr lang="en-US" i="1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01196" y="2331481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"Gspurning"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2696999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1196" y="1962149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rgbClr val="FF0000"/>
                </a:solidFill>
              </a:rPr>
              <a:t>"Alonso"</a:t>
            </a:r>
            <a:endParaRPr lang="en-US" i="1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196953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970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6301197" y="160426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301197" y="123822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301196" y="1985013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"Gspurning"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301196" y="235053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1196" y="867504"/>
            <a:ext cx="167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73364" y="1421241"/>
            <a:ext cx="656286" cy="6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29650" y="124350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first value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973364" y="1815037"/>
            <a:ext cx="656286" cy="6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29650" y="1637296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second value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973364" y="2184369"/>
            <a:ext cx="656286" cy="6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9650" y="1997103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third value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73364" y="2556020"/>
            <a:ext cx="656286" cy="6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29649" y="2378279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fourth value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850" y="1981199"/>
            <a:ext cx="268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600</a:t>
            </a:r>
          </a:p>
          <a:p>
            <a:r>
              <a:rPr lang="en-US" dirty="0" smtClean="0"/>
              <a:t>F </a:t>
            </a:r>
            <a:r>
              <a:rPr lang="en-US" dirty="0"/>
              <a:t>– </a:t>
            </a:r>
            <a:r>
              <a:rPr lang="en-US" dirty="0" smtClean="0"/>
              <a:t>300</a:t>
            </a:r>
          </a:p>
          <a:p>
            <a:r>
              <a:rPr lang="en-US" dirty="0"/>
              <a:t>G – </a:t>
            </a:r>
            <a:r>
              <a:rPr lang="en-US" dirty="0" smtClean="0"/>
              <a:t>200</a:t>
            </a:r>
            <a:endParaRPr lang="en-US" dirty="0"/>
          </a:p>
          <a:p>
            <a:r>
              <a:rPr lang="en-US" dirty="0" smtClean="0"/>
              <a:t>R - 200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64825" y="4305275"/>
            <a:ext cx="1671229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57947" y="1052170"/>
            <a:ext cx="1671228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253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players</a:t>
            </a:r>
            <a:endParaRPr lang="en-US" noProof="1"/>
          </a:p>
        </p:txBody>
      </p:sp>
      <p:sp>
        <p:nvSpPr>
          <p:cNvPr id="114" name="Rectangle 113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flipV="1">
            <a:off x="4208224" y="1238227"/>
            <a:ext cx="2092973" cy="92159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01197" y="1585211"/>
            <a:ext cx="1610904" cy="3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"Fernandez"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01197" y="1219175"/>
            <a:ext cx="1612336" cy="366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"Montero"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01196" y="1965963"/>
            <a:ext cx="161045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"Gspurning"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01196" y="2331481"/>
            <a:ext cx="161045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"Rosales</a:t>
            </a:r>
            <a:r>
              <a:rPr lang="en-US" noProof="1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626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>
            <a:off x="4381553" y="1841190"/>
            <a:ext cx="222197" cy="2571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263276" y="2075916"/>
            <a:ext cx="118277" cy="1521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369950" y="1578679"/>
            <a:ext cx="276911" cy="10764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57360" y="1909060"/>
            <a:ext cx="1438126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"Fernandez"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57360" y="1543027"/>
            <a:ext cx="143812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"Montero"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57360" y="2289813"/>
            <a:ext cx="143812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"Gspurning</a:t>
            </a:r>
            <a:r>
              <a:rPr lang="en-US" noProof="1" smtClean="0">
                <a:solidFill>
                  <a:schemeClr val="tx1"/>
                </a:solidFill>
              </a:rPr>
              <a:t>"</a:t>
            </a:r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97128" y="1724818"/>
            <a:ext cx="338256" cy="7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20969" y="1516231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steps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97128" y="2090162"/>
            <a:ext cx="338256" cy="9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20969" y="1883521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step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597128" y="2475532"/>
            <a:ext cx="338256" cy="1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20969" y="2269867"/>
            <a:ext cx="93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steps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4621078" y="1588393"/>
            <a:ext cx="25288" cy="11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290614" y="1690773"/>
            <a:ext cx="356247" cy="13078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479272" y="1403330"/>
            <a:ext cx="207766" cy="193222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4403528" y="1866900"/>
            <a:ext cx="200222" cy="29762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290614" y="2153698"/>
            <a:ext cx="118278" cy="1521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595791" y="1686325"/>
            <a:ext cx="50575" cy="20020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57360" y="2655331"/>
            <a:ext cx="1438126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"Rosales"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2597128" y="2824036"/>
            <a:ext cx="338256" cy="1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20969" y="2618371"/>
            <a:ext cx="93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573730" y="371003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48" name="Rectangle 47"/>
          <p:cNvSpPr/>
          <p:nvPr/>
        </p:nvSpPr>
        <p:spPr>
          <a:xfrm>
            <a:off x="5001119" y="3690472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73730" y="334019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5001088" y="3328770"/>
            <a:ext cx="857709" cy="361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73730" y="297034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5001119" y="2969712"/>
            <a:ext cx="859652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3730" y="260049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5001150" y="2599864"/>
            <a:ext cx="857647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6526" y="220158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5005067" y="2193442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66526" y="181268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5005067" y="1812688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66526" y="144284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5003093" y="1434718"/>
            <a:ext cx="855704" cy="377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67338" y="1434203"/>
            <a:ext cx="1991459" cy="2626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49737" y="3678020"/>
            <a:ext cx="851779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949717" y="3316318"/>
            <a:ext cx="855730" cy="361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949743" y="2957260"/>
            <a:ext cx="853739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49769" y="2587412"/>
            <a:ext cx="851748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51717" y="2180990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51717" y="1800236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49743" y="1453253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626" y="2044677"/>
            <a:ext cx="1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studentsObject</a:t>
            </a:r>
            <a:endParaRPr lang="en-US" noProof="1"/>
          </a:p>
        </p:txBody>
      </p:sp>
      <p:sp>
        <p:nvSpPr>
          <p:cNvPr id="27" name="Rectangle 26"/>
          <p:cNvSpPr/>
          <p:nvPr/>
        </p:nvSpPr>
        <p:spPr>
          <a:xfrm>
            <a:off x="2378568" y="204467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2810368" y="1442842"/>
            <a:ext cx="1060590" cy="750599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094539" y="204467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8541155" y="1478742"/>
            <a:ext cx="1394342" cy="750601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5413" y="2044677"/>
            <a:ext cx="1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studentsArray</a:t>
            </a:r>
          </a:p>
        </p:txBody>
      </p:sp>
    </p:spTree>
    <p:extLst>
      <p:ext uri="{BB962C8B-B14F-4D97-AF65-F5344CB8AC3E}">
        <p14:creationId xmlns:p14="http://schemas.microsoft.com/office/powerpoint/2010/main" val="7177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6230" y="100828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totalSalary(players) {</a:t>
            </a:r>
          </a:p>
          <a:p>
            <a:r>
              <a:rPr lang="en-US" dirty="0"/>
              <a:t>    var total = 0;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</a:t>
            </a:r>
            <a:r>
              <a:rPr lang="en-US" dirty="0">
                <a:solidFill>
                  <a:srgbClr val="FF0000"/>
                </a:solidFill>
              </a:rPr>
              <a:t>(var i = 0</a:t>
            </a:r>
            <a:r>
              <a:rPr lang="en-US" dirty="0"/>
              <a:t>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&lt;= 3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i = i + 1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var player = players[i];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total = total + player.salary;       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total;   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Oval 2"/>
          <p:cNvSpPr/>
          <p:nvPr/>
        </p:nvSpPr>
        <p:spPr>
          <a:xfrm>
            <a:off x="2826709" y="1615334"/>
            <a:ext cx="350728" cy="3193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37381" y="1605808"/>
            <a:ext cx="350728" cy="3193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72417" y="2120093"/>
            <a:ext cx="350728" cy="3193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09371" y="1615334"/>
            <a:ext cx="350728" cy="3193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75" y="696853"/>
            <a:ext cx="3286125" cy="23717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444658" y="864296"/>
            <a:ext cx="0" cy="25991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6871" y="984337"/>
            <a:ext cx="263047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7185" y="969947"/>
            <a:ext cx="8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x, y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06500" y="809587"/>
            <a:ext cx="10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dx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74249" y="1164938"/>
            <a:ext cx="10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dx</a:t>
            </a:r>
            <a:endParaRPr lang="en-US" b="1" i="1" dirty="0"/>
          </a:p>
        </p:txBody>
      </p:sp>
      <p:sp>
        <p:nvSpPr>
          <p:cNvPr id="15" name="Right Arrow 14"/>
          <p:cNvSpPr/>
          <p:nvPr/>
        </p:nvSpPr>
        <p:spPr>
          <a:xfrm>
            <a:off x="4359058" y="864296"/>
            <a:ext cx="363255" cy="259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2814437" y="1543404"/>
            <a:ext cx="363255" cy="259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33458" y="450937"/>
            <a:ext cx="1358292" cy="369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47128" y="2254686"/>
            <a:ext cx="3839688" cy="369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25" y="2106553"/>
            <a:ext cx="3286125" cy="23717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263808" y="2273996"/>
            <a:ext cx="0" cy="25991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6021" y="2394037"/>
            <a:ext cx="263047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6335" y="2379647"/>
            <a:ext cx="8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x, y</a:t>
            </a:r>
            <a:endParaRPr lang="en-US" b="1" i="1" dirty="0"/>
          </a:p>
        </p:txBody>
      </p:sp>
      <p:sp>
        <p:nvSpPr>
          <p:cNvPr id="18" name="Rectangle 17"/>
          <p:cNvSpPr/>
          <p:nvPr/>
        </p:nvSpPr>
        <p:spPr>
          <a:xfrm>
            <a:off x="5752608" y="1860637"/>
            <a:ext cx="1358292" cy="369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819532" y="2106553"/>
            <a:ext cx="3612222" cy="1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89846" y="4465548"/>
            <a:ext cx="3612222" cy="1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52608" y="1676400"/>
            <a:ext cx="0" cy="329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25883" y="1676400"/>
            <a:ext cx="0" cy="329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5154" y="1896929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0</a:t>
            </a:r>
            <a:endParaRPr lang="en-US" sz="2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940907" y="4234715"/>
            <a:ext cx="208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canvas.height</a:t>
            </a:r>
            <a:endParaRPr lang="en-US" sz="24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57405" y="1304920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0</a:t>
            </a:r>
            <a:endParaRPr lang="en-US" sz="2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24896" y="1244071"/>
            <a:ext cx="208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canvas.width</a:t>
            </a:r>
            <a:endParaRPr lang="en-US" sz="2400" b="1" i="1" dirty="0"/>
          </a:p>
        </p:txBody>
      </p:sp>
      <p:sp>
        <p:nvSpPr>
          <p:cNvPr id="28" name="Right Arrow 27"/>
          <p:cNvSpPr/>
          <p:nvPr/>
        </p:nvSpPr>
        <p:spPr>
          <a:xfrm rot="16200000">
            <a:off x="4357618" y="1919000"/>
            <a:ext cx="363255" cy="259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570979" y="3114321"/>
            <a:ext cx="363255" cy="259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4385164" y="4399953"/>
            <a:ext cx="363255" cy="259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3143329" y="3091204"/>
            <a:ext cx="363255" cy="259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4538" y="3114321"/>
            <a:ext cx="3127756" cy="2371725"/>
            <a:chOff x="7266188" y="4191373"/>
            <a:chExt cx="3286125" cy="237172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6188" y="4191373"/>
              <a:ext cx="3286125" cy="237172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3502" y="4191373"/>
              <a:ext cx="1219200" cy="70485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209" y="4023032"/>
            <a:ext cx="581025" cy="54292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956107" y="3114321"/>
            <a:ext cx="346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7" idx="3"/>
          </p:cNvCxnSpPr>
          <p:nvPr/>
        </p:nvCxnSpPr>
        <p:spPr>
          <a:xfrm flipV="1">
            <a:off x="6960886" y="4264022"/>
            <a:ext cx="3283646" cy="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38661" y="2899171"/>
            <a:ext cx="0" cy="273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6810" y="292412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74882" y="4088312"/>
            <a:ext cx="20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canvas.height / 2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0486" y="252065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0</a:t>
            </a:r>
            <a:endParaRPr lang="en-US" b="1" i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714212" y="2899171"/>
            <a:ext cx="0" cy="273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74709" y="2546202"/>
            <a:ext cx="228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canvas.width /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48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322</Words>
  <Application>Microsoft Office PowerPoint</Application>
  <PresentationFormat>Widescreen</PresentationFormat>
  <Paragraphs>157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75</cp:revision>
  <dcterms:created xsi:type="dcterms:W3CDTF">2013-08-09T20:37:49Z</dcterms:created>
  <dcterms:modified xsi:type="dcterms:W3CDTF">2013-10-22T03:16:52Z</dcterms:modified>
</cp:coreProperties>
</file>