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4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1EBD-F4CF-423E-8B00-46F7559B422A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9183-C57E-42C6-948C-0EF77BB7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7731"/>
              </p:ext>
            </p:extLst>
          </p:nvPr>
        </p:nvGraphicFramePr>
        <p:xfrm>
          <a:off x="2018936" y="1503437"/>
          <a:ext cx="8128000" cy="511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704098">
                <a:tc>
                  <a:txBody>
                    <a:bodyPr/>
                    <a:lstStyle/>
                    <a:p>
                      <a:r>
                        <a:rPr lang="en-US" dirty="0" smtClean="0"/>
                        <a:t>Mon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1.6 – arrays + loops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 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1.6 – arrays + loops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 6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 class</a:t>
                      </a:r>
                    </a:p>
                    <a:p>
                      <a:endParaRPr lang="en-US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 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1.6 – arrays + loops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 8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1.6 – arrays + loops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7040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Mon 11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Quiz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Tue 12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1.7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input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Wed 13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 class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Thu 14</a:t>
                      </a:r>
                    </a:p>
                    <a:p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Field trip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Fri 15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1.7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input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7040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Mon 18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1.7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input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Tue 19</a:t>
                      </a: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Test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Wed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Thu 21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Unit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Fri 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Unit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Finishing 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79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Finishing Unit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10</cp:revision>
  <dcterms:created xsi:type="dcterms:W3CDTF">2013-11-05T15:03:22Z</dcterms:created>
  <dcterms:modified xsi:type="dcterms:W3CDTF">2013-11-09T19:07:48Z</dcterms:modified>
</cp:coreProperties>
</file>