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0825-55F3-43D1-8BFA-7D8D97C38BD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1D23-D618-4599-AE56-F91E3EF7B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1.7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need some input on this…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8" y="1690688"/>
            <a:ext cx="10775301" cy="36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are happening all the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5" y="1837573"/>
            <a:ext cx="2354413" cy="1568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3" y="2069511"/>
            <a:ext cx="2567291" cy="1925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0224">
            <a:off x="3125686" y="3865074"/>
            <a:ext cx="1865014" cy="187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0101" y="2371282"/>
            <a:ext cx="211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onmousedown</a:t>
            </a:r>
            <a:endParaRPr lang="en-US" dirty="0" smtClean="0"/>
          </a:p>
          <a:p>
            <a:r>
              <a:rPr lang="en-US" dirty="0" err="1" smtClean="0"/>
              <a:t>onmousemove</a:t>
            </a:r>
            <a:endParaRPr lang="en-US" dirty="0" smtClean="0"/>
          </a:p>
          <a:p>
            <a:r>
              <a:rPr lang="en-US" dirty="0" err="1" smtClean="0"/>
              <a:t>onmouseup</a:t>
            </a:r>
            <a:endParaRPr lang="en-US" dirty="0" smtClean="0"/>
          </a:p>
          <a:p>
            <a:r>
              <a:rPr lang="en-US" dirty="0" err="1" smtClean="0"/>
              <a:t>onclick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1613" y="4867009"/>
            <a:ext cx="2116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ontouchstart</a:t>
            </a:r>
            <a:endParaRPr lang="en-US" dirty="0" smtClean="0"/>
          </a:p>
          <a:p>
            <a:r>
              <a:rPr lang="en-US" dirty="0" err="1" smtClean="0"/>
              <a:t>ontouchmove</a:t>
            </a:r>
            <a:endParaRPr lang="en-US" dirty="0" smtClean="0"/>
          </a:p>
          <a:p>
            <a:r>
              <a:rPr lang="en-US" dirty="0" err="1" smtClean="0"/>
              <a:t>ontouchend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63881" y="2078519"/>
            <a:ext cx="211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 err="1" smtClean="0"/>
              <a:t>onkeyup</a:t>
            </a:r>
            <a:endParaRPr lang="en-US" dirty="0" smtClean="0"/>
          </a:p>
          <a:p>
            <a:r>
              <a:rPr lang="en-US" dirty="0" err="1" smtClean="0"/>
              <a:t>onkeypress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an 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0627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canvas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mainCanvas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canvas.onmousemove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mouseMove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mouseMove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event.clientX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event.clientY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do something here!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16663" y="1690688"/>
            <a:ext cx="10338571" cy="472317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input elements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190"/>
            <a:ext cx="3476625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6667"/>
            <a:ext cx="511492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895065"/>
            <a:ext cx="255270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25" y="1895065"/>
            <a:ext cx="2314575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662" y="3032775"/>
            <a:ext cx="1419225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688469"/>
            <a:ext cx="962025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4503" y="4688469"/>
            <a:ext cx="1457325" cy="40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5656745"/>
            <a:ext cx="3619500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7275" y="5656745"/>
            <a:ext cx="21717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5007" y="5580545"/>
            <a:ext cx="1247775" cy="533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5424" y="2994855"/>
            <a:ext cx="2105025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9125" y="527116"/>
            <a:ext cx="196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onkeypress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onkeypress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onkeypress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>
            <a:off x="5685948" y="988781"/>
            <a:ext cx="923177" cy="1407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95370" y="2533190"/>
            <a:ext cx="196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onmousemove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onmousemove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onmousemove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8882744" y="2994855"/>
            <a:ext cx="612626" cy="6149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-1800000">
            <a:off x="8306032" y="4547287"/>
            <a:ext cx="192133" cy="404138"/>
            <a:chOff x="2455817" y="262068"/>
            <a:chExt cx="192133" cy="404138"/>
          </a:xfrm>
        </p:grpSpPr>
        <p:sp>
          <p:nvSpPr>
            <p:cNvPr id="22" name="Isosceles Triangle 21"/>
            <p:cNvSpPr/>
            <p:nvPr/>
          </p:nvSpPr>
          <p:spPr>
            <a:xfrm>
              <a:off x="2455817" y="262068"/>
              <a:ext cx="192133" cy="2650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2564946" y="527116"/>
              <a:ext cx="1" cy="13909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-1800000">
            <a:off x="8650048" y="4324256"/>
            <a:ext cx="192133" cy="404138"/>
            <a:chOff x="2455817" y="262068"/>
            <a:chExt cx="192133" cy="404138"/>
          </a:xfrm>
        </p:grpSpPr>
        <p:sp>
          <p:nvSpPr>
            <p:cNvPr id="27" name="Isosceles Triangle 26"/>
            <p:cNvSpPr/>
            <p:nvPr/>
          </p:nvSpPr>
          <p:spPr>
            <a:xfrm>
              <a:off x="2455817" y="262068"/>
              <a:ext cx="192133" cy="2650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2564946" y="527116"/>
              <a:ext cx="1" cy="13909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-1800000">
            <a:off x="9078885" y="4148012"/>
            <a:ext cx="192133" cy="404138"/>
            <a:chOff x="2455817" y="262068"/>
            <a:chExt cx="192133" cy="404138"/>
          </a:xfrm>
        </p:grpSpPr>
        <p:sp>
          <p:nvSpPr>
            <p:cNvPr id="30" name="Isosceles Triangle 29"/>
            <p:cNvSpPr/>
            <p:nvPr/>
          </p:nvSpPr>
          <p:spPr>
            <a:xfrm>
              <a:off x="2455817" y="262068"/>
              <a:ext cx="192133" cy="2650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2564946" y="527116"/>
              <a:ext cx="1" cy="13909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7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1.7.1</a:t>
            </a:r>
          </a:p>
          <a:p>
            <a:pPr lvl="1"/>
            <a:r>
              <a:rPr lang="en-US" dirty="0" smtClean="0"/>
              <a:t>Example (see the events happening)</a:t>
            </a:r>
          </a:p>
          <a:p>
            <a:r>
              <a:rPr lang="en-US" dirty="0" smtClean="0"/>
              <a:t>1.7.2</a:t>
            </a:r>
          </a:p>
          <a:p>
            <a:pPr lvl="1"/>
            <a:r>
              <a:rPr lang="en-US" dirty="0" smtClean="0"/>
              <a:t>Add events to an existing program</a:t>
            </a:r>
          </a:p>
          <a:p>
            <a:r>
              <a:rPr lang="en-US" dirty="0" smtClean="0"/>
              <a:t>1.7.3</a:t>
            </a:r>
          </a:p>
          <a:p>
            <a:pPr lvl="1"/>
            <a:r>
              <a:rPr lang="en-US" dirty="0" smtClean="0"/>
              <a:t>Experiment!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3300" y="2054830"/>
            <a:ext cx="48185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    &lt;head&gt;</a:t>
            </a:r>
          </a:p>
          <a:p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        &lt;title&gt;Page Title&lt;/title&gt;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&lt;script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="events.js"&gt;&lt;/script&gt;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&lt;script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="messages.js"&gt;&lt;/script&gt;</a:t>
            </a:r>
          </a:p>
          <a:p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        &lt;link </a:t>
            </a:r>
            <a:r>
              <a:rPr lang="en-US" sz="12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rel</a:t>
            </a:r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stylesheet</a:t>
            </a:r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href</a:t>
            </a:r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="events.css"&gt;</a:t>
            </a:r>
          </a:p>
          <a:p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    &lt;/head&gt;</a:t>
            </a:r>
          </a:p>
          <a:p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body </a:t>
            </a:r>
            <a:r>
              <a:rPr lang="en-US" sz="12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onload</a:t>
            </a:r>
            <a:r>
              <a:rPr lang="en-US" sz="12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="start()"&gt;</a:t>
            </a:r>
          </a:p>
          <a:p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   …</a:t>
            </a:r>
            <a:endParaRPr lang="en-US" sz="12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 &lt;/</a:t>
            </a:r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body&gt;</a:t>
            </a:r>
          </a:p>
          <a:p>
            <a:r>
              <a:rPr lang="en-US" sz="1200" dirty="0">
                <a:latin typeface="Lucida Console" panose="020B0609040504020204" pitchFamily="49" charset="0"/>
                <a:cs typeface="Consolas" panose="020B0609020204030204" pitchFamily="49" charset="0"/>
              </a:rPr>
              <a:t>&lt;/html&gt;</a:t>
            </a:r>
          </a:p>
          <a:p>
            <a:endParaRPr lang="en-US" sz="1200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Lucida Console</vt:lpstr>
      <vt:lpstr>Office Theme</vt:lpstr>
      <vt:lpstr>Input</vt:lpstr>
      <vt:lpstr>I need some input on this…</vt:lpstr>
      <vt:lpstr>Events are happening all the time</vt:lpstr>
      <vt:lpstr>Handling an event</vt:lpstr>
      <vt:lpstr>HTML input elements</vt:lpstr>
      <vt:lpstr>1.7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</dc:title>
  <dc:creator>Erik Christensen</dc:creator>
  <cp:lastModifiedBy>Erik Christensen</cp:lastModifiedBy>
  <cp:revision>11</cp:revision>
  <dcterms:created xsi:type="dcterms:W3CDTF">2013-11-11T15:01:04Z</dcterms:created>
  <dcterms:modified xsi:type="dcterms:W3CDTF">2013-11-12T16:15:01Z</dcterms:modified>
</cp:coreProperties>
</file>