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53" d="100"/>
          <a:sy n="53" d="100"/>
        </p:scale>
        <p:origin x="9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464B4-E281-49AF-96F3-3C75A871F042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3CE07-F707-4C92-B459-41775C24B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7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BB9-A4C7-4712-B237-677676A6E060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4551-D082-449A-8B72-7D6108E97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2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BB9-A4C7-4712-B237-677676A6E060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4551-D082-449A-8B72-7D6108E97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7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BB9-A4C7-4712-B237-677676A6E060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4551-D082-449A-8B72-7D6108E97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8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BB9-A4C7-4712-B237-677676A6E060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4551-D082-449A-8B72-7D6108E97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5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BB9-A4C7-4712-B237-677676A6E060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4551-D082-449A-8B72-7D6108E97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2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BB9-A4C7-4712-B237-677676A6E060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4551-D082-449A-8B72-7D6108E97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2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BB9-A4C7-4712-B237-677676A6E060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4551-D082-449A-8B72-7D6108E97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1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BB9-A4C7-4712-B237-677676A6E060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4551-D082-449A-8B72-7D6108E97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BB9-A4C7-4712-B237-677676A6E060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4551-D082-449A-8B72-7D6108E97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2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BB9-A4C7-4712-B237-677676A6E060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4551-D082-449A-8B72-7D6108E97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1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BB9-A4C7-4712-B237-677676A6E060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4551-D082-449A-8B72-7D6108E97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0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65BB9-A4C7-4712-B237-677676A6E060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64551-D082-449A-8B72-7D6108E97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9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Modeling and Algorithm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8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 in Unit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47" y="957762"/>
            <a:ext cx="2266950" cy="226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23" y="3881705"/>
            <a:ext cx="3580241" cy="19693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23391" y="3867492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arrays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79" y="1787807"/>
            <a:ext cx="3877518" cy="20938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74549" y="5620185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array.slice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212496" y="3024886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array.push</a:t>
            </a:r>
            <a:r>
              <a:rPr lang="en-US" sz="2400" dirty="0" smtClean="0"/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000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690688"/>
            <a:ext cx="6400800" cy="4267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Unit 2, build something bigger!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5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90230"/>
              </p:ext>
            </p:extLst>
          </p:nvPr>
        </p:nvGraphicFramePr>
        <p:xfrm>
          <a:off x="2032000" y="1833273"/>
          <a:ext cx="8128000" cy="411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61965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Mon 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Tue 19</a:t>
                      </a:r>
                    </a:p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Unit</a:t>
                      </a:r>
                      <a:r>
                        <a:rPr lang="en-US" b="0" baseline="0" dirty="0" smtClean="0">
                          <a:solidFill>
                            <a:srgbClr val="FF0000"/>
                          </a:solidFill>
                        </a:rPr>
                        <a:t> Test 1</a:t>
                      </a:r>
                      <a:br>
                        <a:rPr lang="en-US" b="0" baseline="0" dirty="0" smtClean="0">
                          <a:solidFill>
                            <a:srgbClr val="FF0000"/>
                          </a:solidFill>
                        </a:rPr>
                      </a:br>
                      <a:endParaRPr lang="en-US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Wed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Thu 21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Space </a:t>
                      </a:r>
                      <a:r>
                        <a:rPr lang="en-US" b="0" baseline="0" dirty="0" smtClean="0">
                          <a:solidFill>
                            <a:srgbClr val="FF0000"/>
                          </a:solidFill>
                        </a:rPr>
                        <a:t>&amp; Speed</a:t>
                      </a:r>
                      <a:br>
                        <a:rPr lang="en-US" b="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b="0" baseline="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b="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b="0" baseline="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b="0" baseline="0" dirty="0" smtClean="0">
                          <a:solidFill>
                            <a:srgbClr val="FF0000"/>
                          </a:solidFill>
                        </a:rPr>
                      </a:br>
                      <a:endParaRPr lang="en-US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Fri 22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Data Modeling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9753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Mon 25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rgbClr val="FF0000"/>
                          </a:solidFill>
                        </a:rPr>
                        <a:t>Quiz D, </a:t>
                      </a: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Individual</a:t>
                      </a:r>
                      <a:r>
                        <a:rPr lang="en-US" b="0" baseline="0" dirty="0" smtClean="0">
                          <a:solidFill>
                            <a:srgbClr val="FF0000"/>
                          </a:solidFill>
                        </a:rPr>
                        <a:t> Project</a:t>
                      </a:r>
                      <a:endParaRPr lang="en-US" b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b="0" baseline="0" dirty="0" smtClean="0">
                          <a:solidFill>
                            <a:srgbClr val="FF0000"/>
                          </a:solidFill>
                        </a:rPr>
                        <a:t>Starts</a:t>
                      </a:r>
                      <a:endParaRPr lang="en-US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Tue 26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Individual</a:t>
                      </a:r>
                      <a:r>
                        <a:rPr lang="en-US" b="0" baseline="0" dirty="0" smtClean="0">
                          <a:solidFill>
                            <a:srgbClr val="FF0000"/>
                          </a:solidFill>
                        </a:rPr>
                        <a:t> Project</a:t>
                      </a:r>
                      <a:endParaRPr lang="en-US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Wed 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Thu 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Fri 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76778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Mon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Individual</a:t>
                      </a:r>
                      <a:r>
                        <a:rPr lang="en-US" b="0" baseline="0" dirty="0" smtClean="0">
                          <a:solidFill>
                            <a:srgbClr val="FF0000"/>
                          </a:solidFill>
                        </a:rPr>
                        <a:t> Project</a:t>
                      </a:r>
                      <a:endParaRPr lang="en-US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Tue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Individual</a:t>
                      </a:r>
                      <a:r>
                        <a:rPr lang="en-US" b="0" baseline="0" dirty="0" smtClean="0">
                          <a:solidFill>
                            <a:srgbClr val="FF0000"/>
                          </a:solidFill>
                        </a:rPr>
                        <a:t> Project</a:t>
                      </a:r>
                      <a:endParaRPr lang="en-US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Wed 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Thu 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Individual</a:t>
                      </a:r>
                      <a:r>
                        <a:rPr lang="en-US" b="0" baseline="0" dirty="0" smtClean="0">
                          <a:solidFill>
                            <a:srgbClr val="FF0000"/>
                          </a:solidFill>
                        </a:rPr>
                        <a:t> Project</a:t>
                      </a:r>
                      <a:endParaRPr lang="en-US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Fri 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Individual</a:t>
                      </a:r>
                      <a:r>
                        <a:rPr lang="en-US" b="0" baseline="0" dirty="0" smtClean="0">
                          <a:solidFill>
                            <a:srgbClr val="FF0000"/>
                          </a:solidFill>
                        </a:rPr>
                        <a:t> Project</a:t>
                      </a:r>
                      <a:endParaRPr lang="en-US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 2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83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Unit 2</vt:lpstr>
      <vt:lpstr>What we learned in Unit 1</vt:lpstr>
      <vt:lpstr>In Unit 2, build something bigger!</vt:lpstr>
      <vt:lpstr>Unit 2 Schedule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Erik Christensen</dc:creator>
  <cp:lastModifiedBy>Erik Christensen</cp:lastModifiedBy>
  <cp:revision>62</cp:revision>
  <dcterms:created xsi:type="dcterms:W3CDTF">2013-11-21T00:53:38Z</dcterms:created>
  <dcterms:modified xsi:type="dcterms:W3CDTF">2013-11-22T15:44:38Z</dcterms:modified>
</cp:coreProperties>
</file>