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flooded-of-muddy-water-overflow-picture-id1090453170" ContentType="image/flooded-of-muddy-water-overflow-picture-id1090453170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flooded-of-muddy-water-overflow-picture-id1090453170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dn.statcdn.com/Infographic/images/normal/22686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Climate Change and Natural Disasters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Climate change has the potential to increase the frequency and intensity of certain natural disasters.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Rising global temperatures can contribute to more severe storms, heatwaves, and sea-level rise.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Adapting to and mitigating the effects of climate change are crucial in reducing the risk of future disasters.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3.slideserve.com/5977764/conclusions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are unpredictable events that can have profound impacts on society and the environment.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understanding the different types of natural disasters and implementing preparedness and mitigation measures, we can reduce their impact.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importance of addressing climate change cannot be overstated in ensuring a safer and more resilient future.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yenglishtutors.org/wp-content/uploads/2020/10/natural-disasters-1-1-832x102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Natural Disasters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disasters are sudden and extreme events caused by natural forces.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have devastating impacts on the environment, infrastructure, and human lives.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types of natural disasters include earthquakes, hurricanes, floods, wildfires, and tsunamis.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://image3.slideserve.com/6026547/22-earthquake-result-of-sudden-energy-release-in-the-earth-s-crust-creating-seismic-waves-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Earthquakes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Earthquakes occur when there is a sudden release of energy in the Earth's crust.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cause ground shaking, surface rupture, and sometimes tsunamis.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Earthquakes are measured using the Richter scale, which measures the magnitude of the seismic waves.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://pmm.nasa.gov/education/sites/default/files/article_images/hurricane_diagram_large.e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Hurricanes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Hurricanes are large rotating storms with strong winds and heavy rainfall.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form over warm ocean waters and can cause widespread destruction.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Saffir-Simpson Hurricane Wind Scale is used to categorize hurricanes based on their wind speeds.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edia.istockphoto.com/photos/flooded-of-muddy-water-overflow-picture-id109045317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Floods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Floods occur when there is an overflow of water onto normally dry land.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be caused by heavy rainfall, melting snow, or dam failures.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Floods can lead to property damage, displacement of people, and the spread of waterborne diseases.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tatic.independent.co.uk/s3fs-public/thumbnails/image/2018/11/14/15/california-wildfire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Wildfires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Wildfires are uncontrolled fires that spread quickly through vegetation.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be caused by natural factors like lightning or human activities.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Wildfires can destroy forests, homes, and habitats, and produce harmful smoke and air pollution.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8.alamy.com/comp/G156CH/illustration-of-a-tsunami-formed-from-an-earthquake-crack-in-the-ocean-G156CH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Tsunamis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Tsunamis are large ocean waves triggered by undersea earthquakes or volcanic eruptions.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travel across the ocean at high speeds and cause widespread damage along coastlines.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warning systems are in place to help mitigate the impacts of tsunamis and save lives.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originals/22/7c/b6/227cb618a175c17c4e4281e842d24fb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Preparedness and Mitigation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Preparedness involves taking proactive measures to minimize the impact of natural disasters.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includes creating emergency plans, assembling disaster supply kits, and educating the public.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Mitigation focuses on reducing the vulnerability of communities through measures like building codes and land-use planning.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originals/31/31/2d/31312d289ed539427e8df294a8656c3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Response and Recovery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Response refers to the immediate actions taken to save lives and protect property during a natural disaster.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involves emergency services, search and rescue operations, and providing essential supplies.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Recovery involves the long-term process of rebuilding and restoring affected areas after a disaster.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Disaster</dc:title>
  <dc:subject>Natural Disaster</dc:subject>
  <dc:creator>SlideMake.com</dc:creator>
  <cp:lastModifiedBy>SlideMake.com</cp:lastModifiedBy>
  <cp:revision>1</cp:revision>
  <dcterms:created xsi:type="dcterms:W3CDTF">2023-08-09T09:20:24Z</dcterms:created>
  <dcterms:modified xsi:type="dcterms:W3CDTF">2023-08-09T09:20:24Z</dcterms:modified>
</cp:coreProperties>
</file>