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2" r:id="rId4"/>
  </p:sldMasterIdLst>
  <p:notesMasterIdLst>
    <p:notesMasterId r:id="rId21"/>
  </p:notesMasterIdLst>
  <p:handoutMasterIdLst>
    <p:handoutMasterId r:id="rId22"/>
  </p:handoutMasterIdLst>
  <p:sldIdLst>
    <p:sldId id="290" r:id="rId5"/>
    <p:sldId id="295" r:id="rId6"/>
    <p:sldId id="273" r:id="rId7"/>
    <p:sldId id="276" r:id="rId8"/>
    <p:sldId id="297" r:id="rId9"/>
    <p:sldId id="292" r:id="rId10"/>
    <p:sldId id="278" r:id="rId11"/>
    <p:sldId id="298" r:id="rId12"/>
    <p:sldId id="300" r:id="rId13"/>
    <p:sldId id="299" r:id="rId14"/>
    <p:sldId id="301" r:id="rId15"/>
    <p:sldId id="302" r:id="rId16"/>
    <p:sldId id="306" r:id="rId17"/>
    <p:sldId id="303" r:id="rId18"/>
    <p:sldId id="304" r:id="rId19"/>
    <p:sldId id="30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D4F"/>
    <a:srgbClr val="0000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602" autoAdjust="0"/>
  </p:normalViewPr>
  <p:slideViewPr>
    <p:cSldViewPr snapToGrid="0">
      <p:cViewPr varScale="1">
        <p:scale>
          <a:sx n="89" d="100"/>
          <a:sy n="89" d="100"/>
        </p:scale>
        <p:origin x="53" y="72"/>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EE95FC5-CD6B-4A50-9262-DC414E16C3EA}">
      <dgm:prSet custT="1"/>
      <dgm:spPr>
        <a:solidFill>
          <a:schemeClr val="bg1"/>
        </a:solidFill>
        <a:ln>
          <a:solidFill>
            <a:schemeClr val="bg2">
              <a:lumMod val="75000"/>
            </a:schemeClr>
          </a:solidFill>
        </a:ln>
      </dgm:spPr>
      <dgm:t>
        <a:bodyPr lIns="72000" rIns="72000"/>
        <a:lstStyle/>
        <a:p>
          <a:r>
            <a:rPr lang="en-US" sz="2100" b="1" dirty="0">
              <a:solidFill>
                <a:schemeClr val="accent1">
                  <a:lumMod val="75000"/>
                </a:schemeClr>
              </a:solidFill>
            </a:rPr>
            <a:t>1.</a:t>
          </a:r>
          <a:br>
            <a:rPr lang="en-US" sz="2100" b="1" dirty="0">
              <a:solidFill>
                <a:schemeClr val="accent1">
                  <a:lumMod val="75000"/>
                </a:schemeClr>
              </a:solidFill>
            </a:rPr>
          </a:br>
          <a:r>
            <a:rPr lang="en-US" sz="2400" dirty="0">
              <a:solidFill>
                <a:schemeClr val="bg2">
                  <a:lumMod val="50000"/>
                </a:schemeClr>
              </a:solidFill>
            </a:rPr>
            <a:t>Project Title</a:t>
          </a:r>
          <a:endParaRPr lang="en-US" sz="2400" b="1" dirty="0">
            <a:solidFill>
              <a:schemeClr val="accent1">
                <a:lumMod val="75000"/>
              </a:schemeClr>
            </a:solidFill>
          </a:endParaRP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endParaRPr lang="en-US"/>
        </a:p>
      </dgm:t>
    </dgm:pt>
    <dgm:pt modelId="{F05611F0-8256-4954-B6CB-ED6B4F2DD39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2.</a:t>
          </a:r>
        </a:p>
        <a:p>
          <a:pPr marL="0" lvl="0" algn="ctr" defTabSz="1022350">
            <a:lnSpc>
              <a:spcPct val="90000"/>
            </a:lnSpc>
            <a:spcBef>
              <a:spcPct val="0"/>
            </a:spcBef>
            <a:spcAft>
              <a:spcPct val="35000"/>
            </a:spcAft>
            <a:buNone/>
          </a:pPr>
          <a:r>
            <a:rPr lang="en-US" sz="2400" kern="1200" dirty="0">
              <a:solidFill>
                <a:schemeClr val="bg2">
                  <a:lumMod val="50000"/>
                </a:schemeClr>
              </a:solidFill>
            </a:rPr>
            <a:t>Problem Statement</a:t>
          </a: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endParaRPr lang="en-US"/>
        </a:p>
      </dgm:t>
    </dgm:pt>
    <dgm:pt modelId="{22625139-F93A-4F3F-A7AA-4923A01AEDF3}">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3.</a:t>
          </a:r>
        </a:p>
        <a:p>
          <a:pPr marL="0" lvl="0" algn="ctr" defTabSz="1022350">
            <a:lnSpc>
              <a:spcPct val="90000"/>
            </a:lnSpc>
            <a:spcBef>
              <a:spcPct val="0"/>
            </a:spcBef>
            <a:spcAft>
              <a:spcPct val="35000"/>
            </a:spcAft>
            <a:buNone/>
          </a:pPr>
          <a:r>
            <a:rPr lang="en-US" sz="2400" kern="1200" dirty="0">
              <a:solidFill>
                <a:schemeClr val="bg2">
                  <a:lumMod val="50000"/>
                </a:schemeClr>
              </a:solidFill>
            </a:rPr>
            <a:t>How We Approached</a:t>
          </a: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endParaRPr lang="en-US"/>
        </a:p>
      </dgm:t>
    </dgm:pt>
    <dgm:pt modelId="{140952D0-0E1D-4F48-9F16-53581487CFA0}">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4.</a:t>
          </a:r>
        </a:p>
        <a:p>
          <a:pPr marL="0" lvl="0" algn="ctr" defTabSz="1022350">
            <a:lnSpc>
              <a:spcPct val="90000"/>
            </a:lnSpc>
            <a:spcBef>
              <a:spcPct val="0"/>
            </a:spcBef>
            <a:spcAft>
              <a:spcPct val="35000"/>
            </a:spcAft>
            <a:buNone/>
          </a:pPr>
          <a:r>
            <a:rPr lang="en-US" sz="2400" kern="1200" dirty="0">
              <a:solidFill>
                <a:schemeClr val="bg2">
                  <a:lumMod val="50000"/>
                </a:schemeClr>
              </a:solidFill>
            </a:rPr>
            <a:t>What we have learnt</a:t>
          </a:r>
        </a:p>
      </dgm:t>
    </dgm:pt>
    <dgm:pt modelId="{790C446F-6917-41E7-BE01-7AFE2676D505}" type="parTrans" cxnId="{B07163E8-ADEC-492A-8F07-7E5786AB23AE}">
      <dgm:prSet/>
      <dgm:spPr/>
      <dgm:t>
        <a:bodyPr/>
        <a:lstStyle/>
        <a:p>
          <a:endParaRPr lang="en-US"/>
        </a:p>
      </dgm:t>
    </dgm:pt>
    <dgm:pt modelId="{2804F27C-9BA9-4D07-AB02-74BE7DFA2C0E}" type="sibTrans" cxnId="{B07163E8-ADEC-492A-8F07-7E5786AB23AE}">
      <dgm:prSet phldrT="4" phldr="0"/>
      <dgm:spPr/>
      <dgm:t>
        <a:bodyPr/>
        <a:lstStyle/>
        <a:p>
          <a:endParaRPr lang="en-US"/>
        </a:p>
      </dgm:t>
    </dgm:pt>
    <dgm:pt modelId="{C2F8C7F7-44C4-414A-BCCD-56E91DD0A77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5.</a:t>
          </a:r>
        </a:p>
        <a:p>
          <a:pPr marL="0" lvl="0" algn="ctr" defTabSz="1022350">
            <a:lnSpc>
              <a:spcPct val="90000"/>
            </a:lnSpc>
            <a:spcBef>
              <a:spcPct val="0"/>
            </a:spcBef>
            <a:spcAft>
              <a:spcPct val="35000"/>
            </a:spcAft>
            <a:buNone/>
          </a:pPr>
          <a:r>
            <a:rPr lang="en-US" sz="2400" kern="1200" dirty="0">
              <a:solidFill>
                <a:schemeClr val="bg2">
                  <a:lumMod val="50000"/>
                </a:schemeClr>
              </a:solidFill>
            </a:rPr>
            <a:t>Limitations</a:t>
          </a:r>
        </a:p>
      </dgm:t>
    </dgm:pt>
    <dgm:pt modelId="{E6C6DF88-9436-40D7-BA84-18FE896A6151}" type="parTrans" cxnId="{14D43B81-F92D-4CD8-9D1E-78CBF092C750}">
      <dgm:prSet/>
      <dgm:spPr/>
      <dgm:t>
        <a:bodyPr/>
        <a:lstStyle/>
        <a:p>
          <a:endParaRPr lang="en-US"/>
        </a:p>
      </dgm:t>
    </dgm:pt>
    <dgm:pt modelId="{4E39967D-43EF-4F15-814A-2F491D900D43}" type="sibTrans" cxnId="{14D43B81-F92D-4CD8-9D1E-78CBF092C750}">
      <dgm:prSet phldrT="5" phldr="0"/>
      <dgm:spPr/>
      <dgm:t>
        <a:bodyPr/>
        <a:lstStyle/>
        <a:p>
          <a:endParaRPr lang="en-US"/>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5" custScaleX="115064" custLinFactNeighborX="-260" custLinFactNeighborY="-1473">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5" custScaleX="115064" custLinFactNeighborX="976">
        <dgm:presLayoutVars>
          <dgm:bulletEnabled val="1"/>
        </dgm:presLayoutVars>
      </dgm:prSet>
      <dgm:spPr/>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5" custScaleX="115064" custLinFactNeighborX="976">
        <dgm:presLayoutVars>
          <dgm:bulletEnabled val="1"/>
        </dgm:presLayoutVars>
      </dgm:prSet>
      <dgm:spPr/>
    </dgm:pt>
    <dgm:pt modelId="{A8EBA167-82EB-4D7C-98F7-2AB66BCE8A90}" type="pres">
      <dgm:prSet presAssocID="{A8E2FA08-4DD4-4654-A85D-9A99162D6201}" presName="sibTrans" presStyleCnt="0"/>
      <dgm:spPr/>
    </dgm:pt>
    <dgm:pt modelId="{18405FE4-7B27-4C69-B6FE-12C8B84249EF}" type="pres">
      <dgm:prSet presAssocID="{140952D0-0E1D-4F48-9F16-53581487CFA0}" presName="node" presStyleLbl="node1" presStyleIdx="3" presStyleCnt="5" custScaleX="115064" custLinFactNeighborX="976">
        <dgm:presLayoutVars>
          <dgm:bulletEnabled val="1"/>
        </dgm:presLayoutVars>
      </dgm:prSet>
      <dgm:spPr/>
    </dgm:pt>
    <dgm:pt modelId="{4F5C547E-E40F-424A-82FA-BB8EDB1515B0}" type="pres">
      <dgm:prSet presAssocID="{2804F27C-9BA9-4D07-AB02-74BE7DFA2C0E}" presName="sibTrans" presStyleCnt="0"/>
      <dgm:spPr/>
    </dgm:pt>
    <dgm:pt modelId="{435C0E89-FD70-4DD9-A771-832DBFC9ACBC}" type="pres">
      <dgm:prSet presAssocID="{C2F8C7F7-44C4-414A-BCCD-56E91DD0A777}" presName="node" presStyleLbl="node1" presStyleIdx="4" presStyleCnt="5" custScaleX="115064" custLinFactNeighborX="976">
        <dgm:presLayoutVars>
          <dgm:bulletEnabled val="1"/>
        </dgm:presLayoutVars>
      </dgm:prSet>
      <dgm:spPr/>
    </dgm:pt>
  </dgm:ptLst>
  <dgm:cxnLs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D6CBE33F-90E3-4C8D-B80F-821ED7205D90}" type="presOf" srcId="{140952D0-0E1D-4F48-9F16-53581487CFA0}" destId="{18405FE4-7B27-4C69-B6FE-12C8B84249EF}" srcOrd="0" destOrd="0" presId="urn:microsoft.com/office/officeart/2005/8/layout/default"/>
    <dgm:cxn modelId="{14D43B81-F92D-4CD8-9D1E-78CBF092C750}" srcId="{D0F07F19-1F50-4B42-A7A0-278DF9D25BB1}" destId="{C2F8C7F7-44C4-414A-BCCD-56E91DD0A777}" srcOrd="4" destOrd="0" parTransId="{E6C6DF88-9436-40D7-BA84-18FE896A6151}" sibTransId="{4E39967D-43EF-4F15-814A-2F491D900D43}"/>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6F765DD9-BF93-49A8-A6EA-AB13464D24B0}" type="presOf" srcId="{C2F8C7F7-44C4-414A-BCCD-56E91DD0A777}" destId="{435C0E89-FD70-4DD9-A771-832DBFC9ACBC}" srcOrd="0" destOrd="0" presId="urn:microsoft.com/office/officeart/2005/8/layout/default"/>
    <dgm:cxn modelId="{6D195AE4-39B4-45CF-9D82-CF1593D393F6}" type="presOf" srcId="{22625139-F93A-4F3F-A7AA-4923A01AEDF3}" destId="{D64973A5-4E87-44F1-B369-B0D5E0C2A46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 modelId="{CC1DEFB1-6415-405C-B19F-8F58824BC103}" type="presParOf" srcId="{40FE0EB9-B287-43F6-ABB4-527CB1B94B4A}" destId="{A8EBA167-82EB-4D7C-98F7-2AB66BCE8A90}" srcOrd="5" destOrd="0" presId="urn:microsoft.com/office/officeart/2005/8/layout/default"/>
    <dgm:cxn modelId="{EF92A80F-281E-414F-A2E2-B426E7254CC3}" type="presParOf" srcId="{40FE0EB9-B287-43F6-ABB4-527CB1B94B4A}" destId="{18405FE4-7B27-4C69-B6FE-12C8B84249EF}" srcOrd="6" destOrd="0" presId="urn:microsoft.com/office/officeart/2005/8/layout/default"/>
    <dgm:cxn modelId="{92AFC3EA-4297-4063-94E0-C5A1BE863E54}" type="presParOf" srcId="{40FE0EB9-B287-43F6-ABB4-527CB1B94B4A}" destId="{4F5C547E-E40F-424A-82FA-BB8EDB1515B0}" srcOrd="7" destOrd="0" presId="urn:microsoft.com/office/officeart/2005/8/layout/default"/>
    <dgm:cxn modelId="{CBB0F55F-5C58-443F-989A-EC667A9C4731}" type="presParOf" srcId="{40FE0EB9-B287-43F6-ABB4-527CB1B94B4A}" destId="{435C0E89-FD70-4DD9-A771-832DBFC9ACB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2373DC-11B1-4708-92E2-E1B8EB8D76D8}" type="doc">
      <dgm:prSet loTypeId="urn:microsoft.com/office/officeart/2018/2/layout/IconVerticalSolidList" loCatId="icon" qsTypeId="urn:microsoft.com/office/officeart/2005/8/quickstyle/simple1" qsCatId="simple" csTypeId="urn:microsoft.com/office/officeart/2005/8/colors/accent5_2" csCatId="accent5" phldr="1"/>
      <dgm:spPr/>
    </dgm:pt>
    <dgm:pt modelId="{7084B800-7E1D-4DA6-89C0-37EA52DDBCB8}">
      <dgm:prSet phldrT="[Text]" custT="1"/>
      <dgm:spPr/>
      <dgm:t>
        <a:bodyPr/>
        <a:lstStyle/>
        <a:p>
          <a:pPr>
            <a:lnSpc>
              <a:spcPct val="100000"/>
            </a:lnSpc>
          </a:pPr>
          <a:r>
            <a:rPr lang="en-US" sz="2100" dirty="0">
              <a:solidFill>
                <a:schemeClr val="bg2">
                  <a:lumMod val="50000"/>
                </a:schemeClr>
              </a:solidFill>
            </a:rPr>
            <a:t>2-D linked list</a:t>
          </a:r>
          <a:endParaRPr lang="ru-RU" sz="2100" dirty="0">
            <a:solidFill>
              <a:schemeClr val="bg2">
                <a:lumMod val="50000"/>
              </a:schemeClr>
            </a:solidFill>
          </a:endParaRPr>
        </a:p>
      </dgm:t>
    </dgm:pt>
    <dgm:pt modelId="{E459F664-A62C-4466-90D1-14D94F7456F9}" type="parTrans" cxnId="{D7BBB8C6-B60F-4050-B5C1-3F3A86AF4294}">
      <dgm:prSet/>
      <dgm:spPr/>
      <dgm:t>
        <a:bodyPr/>
        <a:lstStyle/>
        <a:p>
          <a:endParaRPr lang="ru-RU"/>
        </a:p>
      </dgm:t>
    </dgm:pt>
    <dgm:pt modelId="{29667D30-8073-4626-A65C-0442C9DA4455}" type="sibTrans" cxnId="{D7BBB8C6-B60F-4050-B5C1-3F3A86AF4294}">
      <dgm:prSet/>
      <dgm:spPr/>
      <dgm:t>
        <a:bodyPr/>
        <a:lstStyle/>
        <a:p>
          <a:endParaRPr lang="ru-RU"/>
        </a:p>
      </dgm:t>
    </dgm:pt>
    <dgm:pt modelId="{4786322A-3DB1-4B13-A039-9C2B4BD33902}">
      <dgm:prSet phldrT="[Text]" custT="1"/>
      <dgm:spPr/>
      <dgm:t>
        <a:bodyPr/>
        <a:lstStyle/>
        <a:p>
          <a:pPr>
            <a:lnSpc>
              <a:spcPct val="100000"/>
            </a:lnSpc>
          </a:pPr>
          <a:r>
            <a:rPr lang="en-US" sz="2100" kern="1200" dirty="0">
              <a:solidFill>
                <a:srgbClr val="E2E2E8">
                  <a:lumMod val="50000"/>
                </a:srgbClr>
              </a:solidFill>
              <a:latin typeface="Garamond" panose="02020404030301010803"/>
              <a:ea typeface="+mn-ea"/>
              <a:cs typeface="+mn-cs"/>
            </a:rPr>
            <a:t>Stack</a:t>
          </a:r>
          <a:endParaRPr lang="ru-RU" sz="2100" kern="1200" dirty="0">
            <a:solidFill>
              <a:srgbClr val="E2E2E8">
                <a:lumMod val="50000"/>
              </a:srgbClr>
            </a:solidFill>
            <a:latin typeface="Garamond" panose="02020404030301010803"/>
            <a:ea typeface="+mn-ea"/>
            <a:cs typeface="+mn-cs"/>
          </a:endParaRPr>
        </a:p>
      </dgm:t>
    </dgm:pt>
    <dgm:pt modelId="{4F3F2426-EA56-4F79-A02F-DE7A210D680D}" type="parTrans" cxnId="{07D1F65C-7C41-4EB6-A133-CA7F29791640}">
      <dgm:prSet/>
      <dgm:spPr/>
      <dgm:t>
        <a:bodyPr/>
        <a:lstStyle/>
        <a:p>
          <a:endParaRPr lang="ru-RU"/>
        </a:p>
      </dgm:t>
    </dgm:pt>
    <dgm:pt modelId="{7D0A801E-90E9-4D73-A31E-D58F04D3BBF2}" type="sibTrans" cxnId="{07D1F65C-7C41-4EB6-A133-CA7F29791640}">
      <dgm:prSet/>
      <dgm:spPr/>
      <dgm:t>
        <a:bodyPr/>
        <a:lstStyle/>
        <a:p>
          <a:endParaRPr lang="ru-RU"/>
        </a:p>
      </dgm:t>
    </dgm:pt>
    <dgm:pt modelId="{5A259F57-B5C4-40C5-939D-A7C21B16FB47}">
      <dgm:prSet phldrT="[Text]" custT="1"/>
      <dgm:spPr/>
      <dgm:t>
        <a:bodyPr/>
        <a:lstStyle/>
        <a:p>
          <a:pPr algn="l">
            <a:lnSpc>
              <a:spcPct val="100000"/>
            </a:lnSpc>
          </a:pPr>
          <a:r>
            <a:rPr lang="en-US" sz="2100" kern="1200" dirty="0">
              <a:solidFill>
                <a:srgbClr val="E2E2E8">
                  <a:lumMod val="50000"/>
                </a:srgbClr>
              </a:solidFill>
              <a:latin typeface="Garamond" panose="02020404030301010803"/>
              <a:ea typeface="+mn-ea"/>
              <a:cs typeface="+mn-cs"/>
            </a:rPr>
            <a:t>O(1) T.C. for Insertion</a:t>
          </a:r>
          <a:endParaRPr lang="ru-RU" sz="2100" kern="1200" dirty="0">
            <a:solidFill>
              <a:srgbClr val="E2E2E8">
                <a:lumMod val="50000"/>
              </a:srgbClr>
            </a:solidFill>
            <a:latin typeface="Garamond" panose="02020404030301010803"/>
            <a:ea typeface="+mn-ea"/>
            <a:cs typeface="+mn-cs"/>
          </a:endParaRPr>
        </a:p>
      </dgm:t>
    </dgm:pt>
    <dgm:pt modelId="{E359194E-724D-4C60-BA35-9B441D11C55E}" type="parTrans" cxnId="{7865863E-1BC2-47AE-BBFB-F40F27A905AE}">
      <dgm:prSet/>
      <dgm:spPr/>
      <dgm:t>
        <a:bodyPr/>
        <a:lstStyle/>
        <a:p>
          <a:endParaRPr lang="ru-RU"/>
        </a:p>
      </dgm:t>
    </dgm:pt>
    <dgm:pt modelId="{57311651-50BE-4613-AB4F-1C634C257620}" type="sibTrans" cxnId="{7865863E-1BC2-47AE-BBFB-F40F27A905AE}">
      <dgm:prSet/>
      <dgm:spPr/>
      <dgm:t>
        <a:bodyPr/>
        <a:lstStyle/>
        <a:p>
          <a:endParaRPr lang="ru-RU"/>
        </a:p>
      </dgm:t>
    </dgm:pt>
    <dgm:pt modelId="{BEBE168A-5E85-43CC-B9BA-D1974F9A5753}" type="pres">
      <dgm:prSet presAssocID="{592373DC-11B1-4708-92E2-E1B8EB8D76D8}" presName="root" presStyleCnt="0">
        <dgm:presLayoutVars>
          <dgm:dir/>
          <dgm:resizeHandles val="exact"/>
        </dgm:presLayoutVars>
      </dgm:prSet>
      <dgm:spPr/>
    </dgm:pt>
    <dgm:pt modelId="{6F7D1589-E38C-4EEF-8940-633D1FA307AE}" type="pres">
      <dgm:prSet presAssocID="{7084B800-7E1D-4DA6-89C0-37EA52DDBCB8}" presName="compNode" presStyleCnt="0"/>
      <dgm:spPr/>
    </dgm:pt>
    <dgm:pt modelId="{5055791F-FD8B-4C95-BE9E-DCA1684759AE}" type="pres">
      <dgm:prSet presAssocID="{7084B800-7E1D-4DA6-89C0-37EA52DDBCB8}" presName="bgRect" presStyleLbl="bgShp" presStyleIdx="0" presStyleCnt="3"/>
      <dgm:spPr>
        <a:prstGeom prst="rect">
          <a:avLst/>
        </a:prstGeom>
        <a:solidFill>
          <a:schemeClr val="bg1"/>
        </a:solidFill>
        <a:ln>
          <a:solidFill>
            <a:schemeClr val="bg2">
              <a:lumMod val="75000"/>
            </a:schemeClr>
          </a:solidFill>
        </a:ln>
      </dgm:spPr>
    </dgm:pt>
    <dgm:pt modelId="{3A2A1665-F91D-4C16-A420-BA5DD166AEE3}" type="pres">
      <dgm:prSet presAssocID="{7084B800-7E1D-4DA6-89C0-37EA52DDBC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nk"/>
        </a:ext>
      </dgm:extLst>
    </dgm:pt>
    <dgm:pt modelId="{2BD51AD2-3E0A-4639-9A99-2EB58CCE5B59}" type="pres">
      <dgm:prSet presAssocID="{7084B800-7E1D-4DA6-89C0-37EA52DDBCB8}" presName="spaceRect" presStyleCnt="0"/>
      <dgm:spPr/>
    </dgm:pt>
    <dgm:pt modelId="{C777032A-9475-4396-9274-DE9A78A74CC0}" type="pres">
      <dgm:prSet presAssocID="{7084B800-7E1D-4DA6-89C0-37EA52DDBCB8}" presName="parTx" presStyleLbl="revTx" presStyleIdx="0" presStyleCnt="3" custLinFactNeighborX="-5805">
        <dgm:presLayoutVars>
          <dgm:chMax val="0"/>
          <dgm:chPref val="0"/>
        </dgm:presLayoutVars>
      </dgm:prSet>
      <dgm:spPr/>
    </dgm:pt>
    <dgm:pt modelId="{E8F86784-F939-4DC2-B805-3A2239B0770F}" type="pres">
      <dgm:prSet presAssocID="{29667D30-8073-4626-A65C-0442C9DA4455}" presName="sibTrans" presStyleCnt="0"/>
      <dgm:spPr/>
    </dgm:pt>
    <dgm:pt modelId="{B1715078-3176-4DF1-A2E4-CA69BD0DE3DE}" type="pres">
      <dgm:prSet presAssocID="{4786322A-3DB1-4B13-A039-9C2B4BD33902}" presName="compNode" presStyleCnt="0"/>
      <dgm:spPr/>
    </dgm:pt>
    <dgm:pt modelId="{7CF4F8AE-2437-4954-B698-495A078F9E64}" type="pres">
      <dgm:prSet presAssocID="{4786322A-3DB1-4B13-A039-9C2B4BD33902}" presName="bgRect" presStyleLbl="bgShp" presStyleIdx="1" presStyleCnt="3" custLinFactNeighborX="41383"/>
      <dgm:spPr>
        <a:prstGeom prst="rect">
          <a:avLst/>
        </a:prstGeom>
        <a:solidFill>
          <a:schemeClr val="bg1"/>
        </a:solidFill>
        <a:ln>
          <a:solidFill>
            <a:schemeClr val="bg2">
              <a:lumMod val="75000"/>
            </a:schemeClr>
          </a:solidFill>
        </a:ln>
      </dgm:spPr>
    </dgm:pt>
    <dgm:pt modelId="{321B0D94-DDA9-4A26-A4C1-0608CDA16D85}" type="pres">
      <dgm:prSet presAssocID="{4786322A-3DB1-4B13-A039-9C2B4BD339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6B38183A-C137-4797-A6AA-5032FB424C80}" type="pres">
      <dgm:prSet presAssocID="{4786322A-3DB1-4B13-A039-9C2B4BD33902}" presName="spaceRect" presStyleCnt="0"/>
      <dgm:spPr/>
    </dgm:pt>
    <dgm:pt modelId="{8988E990-E700-4C93-BC55-7BF7864AEFFE}" type="pres">
      <dgm:prSet presAssocID="{4786322A-3DB1-4B13-A039-9C2B4BD33902}" presName="parTx" presStyleLbl="revTx" presStyleIdx="1" presStyleCnt="3" custLinFactNeighborX="-5805">
        <dgm:presLayoutVars>
          <dgm:chMax val="0"/>
          <dgm:chPref val="0"/>
        </dgm:presLayoutVars>
      </dgm:prSet>
      <dgm:spPr/>
    </dgm:pt>
    <dgm:pt modelId="{3E0BA4B3-4753-4805-92FA-4429EA7CC897}" type="pres">
      <dgm:prSet presAssocID="{7D0A801E-90E9-4D73-A31E-D58F04D3BBF2}" presName="sibTrans" presStyleCnt="0"/>
      <dgm:spPr/>
    </dgm:pt>
    <dgm:pt modelId="{8AC38D62-D40A-4C03-90E4-2F61E807B6F4}" type="pres">
      <dgm:prSet presAssocID="{5A259F57-B5C4-40C5-939D-A7C21B16FB47}" presName="compNode" presStyleCnt="0"/>
      <dgm:spPr/>
    </dgm:pt>
    <dgm:pt modelId="{362B79DA-BFF8-4895-8DC9-BC10460633E8}" type="pres">
      <dgm:prSet presAssocID="{5A259F57-B5C4-40C5-939D-A7C21B16FB47}" presName="bgRect" presStyleLbl="bgShp" presStyleIdx="2" presStyleCnt="3"/>
      <dgm:spPr>
        <a:prstGeom prst="rect">
          <a:avLst/>
        </a:prstGeom>
        <a:solidFill>
          <a:schemeClr val="bg1"/>
        </a:solidFill>
        <a:ln>
          <a:solidFill>
            <a:schemeClr val="bg2">
              <a:lumMod val="75000"/>
            </a:schemeClr>
          </a:solidFill>
        </a:ln>
      </dgm:spPr>
    </dgm:pt>
    <dgm:pt modelId="{A71047BA-937F-4A10-B7D6-5EC59061C5B1}" type="pres">
      <dgm:prSet presAssocID="{5A259F57-B5C4-40C5-939D-A7C21B16FB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EB9852C8-8257-43A9-A364-D7E0EB36D00C}" type="pres">
      <dgm:prSet presAssocID="{5A259F57-B5C4-40C5-939D-A7C21B16FB47}" presName="spaceRect" presStyleCnt="0"/>
      <dgm:spPr/>
    </dgm:pt>
    <dgm:pt modelId="{11601319-DCBD-4A85-BAD2-A1583DEC0D33}" type="pres">
      <dgm:prSet presAssocID="{5A259F57-B5C4-40C5-939D-A7C21B16FB47}" presName="parTx" presStyleLbl="revTx" presStyleIdx="2" presStyleCnt="3" custLinFactNeighborX="-5805">
        <dgm:presLayoutVars>
          <dgm:chMax val="0"/>
          <dgm:chPref val="0"/>
        </dgm:presLayoutVars>
      </dgm:prSet>
      <dgm:spPr/>
    </dgm:pt>
  </dgm:ptLst>
  <dgm:cxnLst>
    <dgm:cxn modelId="{F2303A0F-C26C-A347-822C-DA097F252A6B}" type="presOf" srcId="{5A259F57-B5C4-40C5-939D-A7C21B16FB47}" destId="{11601319-DCBD-4A85-BAD2-A1583DEC0D33}" srcOrd="0" destOrd="0" presId="urn:microsoft.com/office/officeart/2018/2/layout/IconVerticalSolidList"/>
    <dgm:cxn modelId="{63841A12-C18B-1141-BB66-67F94352C339}" type="presOf" srcId="{7084B800-7E1D-4DA6-89C0-37EA52DDBCB8}" destId="{C777032A-9475-4396-9274-DE9A78A74CC0}" srcOrd="0" destOrd="0" presId="urn:microsoft.com/office/officeart/2018/2/layout/IconVerticalSolidList"/>
    <dgm:cxn modelId="{7865863E-1BC2-47AE-BBFB-F40F27A905AE}" srcId="{592373DC-11B1-4708-92E2-E1B8EB8D76D8}" destId="{5A259F57-B5C4-40C5-939D-A7C21B16FB47}" srcOrd="2" destOrd="0" parTransId="{E359194E-724D-4C60-BA35-9B441D11C55E}" sibTransId="{57311651-50BE-4613-AB4F-1C634C257620}"/>
    <dgm:cxn modelId="{07D1F65C-7C41-4EB6-A133-CA7F29791640}" srcId="{592373DC-11B1-4708-92E2-E1B8EB8D76D8}" destId="{4786322A-3DB1-4B13-A039-9C2B4BD33902}" srcOrd="1" destOrd="0" parTransId="{4F3F2426-EA56-4F79-A02F-DE7A210D680D}" sibTransId="{7D0A801E-90E9-4D73-A31E-D58F04D3BBF2}"/>
    <dgm:cxn modelId="{9B527D63-3134-1743-961D-BB943F9BC328}" type="presOf" srcId="{4786322A-3DB1-4B13-A039-9C2B4BD33902}" destId="{8988E990-E700-4C93-BC55-7BF7864AEFFE}" srcOrd="0" destOrd="0" presId="urn:microsoft.com/office/officeart/2018/2/layout/IconVerticalSolidList"/>
    <dgm:cxn modelId="{99FCC3A2-7D1A-B343-BC04-AA140FF8D6F7}" type="presOf" srcId="{592373DC-11B1-4708-92E2-E1B8EB8D76D8}" destId="{BEBE168A-5E85-43CC-B9BA-D1974F9A5753}" srcOrd="0" destOrd="0" presId="urn:microsoft.com/office/officeart/2018/2/layout/IconVerticalSolidList"/>
    <dgm:cxn modelId="{D7BBB8C6-B60F-4050-B5C1-3F3A86AF4294}" srcId="{592373DC-11B1-4708-92E2-E1B8EB8D76D8}" destId="{7084B800-7E1D-4DA6-89C0-37EA52DDBCB8}" srcOrd="0" destOrd="0" parTransId="{E459F664-A62C-4466-90D1-14D94F7456F9}" sibTransId="{29667D30-8073-4626-A65C-0442C9DA4455}"/>
    <dgm:cxn modelId="{EC6A6010-62D0-E741-9ED3-0E0A4F187C22}" type="presParOf" srcId="{BEBE168A-5E85-43CC-B9BA-D1974F9A5753}" destId="{6F7D1589-E38C-4EEF-8940-633D1FA307AE}" srcOrd="0" destOrd="0" presId="urn:microsoft.com/office/officeart/2018/2/layout/IconVerticalSolidList"/>
    <dgm:cxn modelId="{3651A24D-686D-D14B-8701-AFB991DD91A7}" type="presParOf" srcId="{6F7D1589-E38C-4EEF-8940-633D1FA307AE}" destId="{5055791F-FD8B-4C95-BE9E-DCA1684759AE}" srcOrd="0" destOrd="0" presId="urn:microsoft.com/office/officeart/2018/2/layout/IconVerticalSolidList"/>
    <dgm:cxn modelId="{7B546F74-9BC9-8B4A-907D-549F35C2FD3E}" type="presParOf" srcId="{6F7D1589-E38C-4EEF-8940-633D1FA307AE}" destId="{3A2A1665-F91D-4C16-A420-BA5DD166AEE3}" srcOrd="1" destOrd="0" presId="urn:microsoft.com/office/officeart/2018/2/layout/IconVerticalSolidList"/>
    <dgm:cxn modelId="{E8DFB209-C627-2849-A9A8-82FA4FE3CBC9}" type="presParOf" srcId="{6F7D1589-E38C-4EEF-8940-633D1FA307AE}" destId="{2BD51AD2-3E0A-4639-9A99-2EB58CCE5B59}" srcOrd="2" destOrd="0" presId="urn:microsoft.com/office/officeart/2018/2/layout/IconVerticalSolidList"/>
    <dgm:cxn modelId="{366B5496-FD7E-304F-8B99-D11946F94228}" type="presParOf" srcId="{6F7D1589-E38C-4EEF-8940-633D1FA307AE}" destId="{C777032A-9475-4396-9274-DE9A78A74CC0}" srcOrd="3" destOrd="0" presId="urn:microsoft.com/office/officeart/2018/2/layout/IconVerticalSolidList"/>
    <dgm:cxn modelId="{DE81DE76-EB46-0649-BD1A-C07B117C077E}" type="presParOf" srcId="{BEBE168A-5E85-43CC-B9BA-D1974F9A5753}" destId="{E8F86784-F939-4DC2-B805-3A2239B0770F}" srcOrd="1" destOrd="0" presId="urn:microsoft.com/office/officeart/2018/2/layout/IconVerticalSolidList"/>
    <dgm:cxn modelId="{81974EFD-7ED7-404C-A7EA-97800BA1897B}" type="presParOf" srcId="{BEBE168A-5E85-43CC-B9BA-D1974F9A5753}" destId="{B1715078-3176-4DF1-A2E4-CA69BD0DE3DE}" srcOrd="2" destOrd="0" presId="urn:microsoft.com/office/officeart/2018/2/layout/IconVerticalSolidList"/>
    <dgm:cxn modelId="{7B2034C8-584E-E84E-8A99-1E4DA478C58D}" type="presParOf" srcId="{B1715078-3176-4DF1-A2E4-CA69BD0DE3DE}" destId="{7CF4F8AE-2437-4954-B698-495A078F9E64}" srcOrd="0" destOrd="0" presId="urn:microsoft.com/office/officeart/2018/2/layout/IconVerticalSolidList"/>
    <dgm:cxn modelId="{EBEFAFAD-B5F2-8F47-8319-9C351553D79B}" type="presParOf" srcId="{B1715078-3176-4DF1-A2E4-CA69BD0DE3DE}" destId="{321B0D94-DDA9-4A26-A4C1-0608CDA16D85}" srcOrd="1" destOrd="0" presId="urn:microsoft.com/office/officeart/2018/2/layout/IconVerticalSolidList"/>
    <dgm:cxn modelId="{0C0BCCB3-B2AC-DB41-9209-8BD32F39E7CA}" type="presParOf" srcId="{B1715078-3176-4DF1-A2E4-CA69BD0DE3DE}" destId="{6B38183A-C137-4797-A6AA-5032FB424C80}" srcOrd="2" destOrd="0" presId="urn:microsoft.com/office/officeart/2018/2/layout/IconVerticalSolidList"/>
    <dgm:cxn modelId="{6AF7860D-FDAE-D944-A15C-8365DBB36ED6}" type="presParOf" srcId="{B1715078-3176-4DF1-A2E4-CA69BD0DE3DE}" destId="{8988E990-E700-4C93-BC55-7BF7864AEFFE}" srcOrd="3" destOrd="0" presId="urn:microsoft.com/office/officeart/2018/2/layout/IconVerticalSolidList"/>
    <dgm:cxn modelId="{CD041CC3-1B2B-0A49-8583-652223566037}" type="presParOf" srcId="{BEBE168A-5E85-43CC-B9BA-D1974F9A5753}" destId="{3E0BA4B3-4753-4805-92FA-4429EA7CC897}" srcOrd="3" destOrd="0" presId="urn:microsoft.com/office/officeart/2018/2/layout/IconVerticalSolidList"/>
    <dgm:cxn modelId="{C79D7556-5663-3B45-856D-8AD7077904A0}" type="presParOf" srcId="{BEBE168A-5E85-43CC-B9BA-D1974F9A5753}" destId="{8AC38D62-D40A-4C03-90E4-2F61E807B6F4}" srcOrd="4" destOrd="0" presId="urn:microsoft.com/office/officeart/2018/2/layout/IconVerticalSolidList"/>
    <dgm:cxn modelId="{85E93609-D9D6-D04C-A00A-F1246F71060D}" type="presParOf" srcId="{8AC38D62-D40A-4C03-90E4-2F61E807B6F4}" destId="{362B79DA-BFF8-4895-8DC9-BC10460633E8}" srcOrd="0" destOrd="0" presId="urn:microsoft.com/office/officeart/2018/2/layout/IconVerticalSolidList"/>
    <dgm:cxn modelId="{5ED59C04-8791-F04A-BB21-4A3CDC5678C0}" type="presParOf" srcId="{8AC38D62-D40A-4C03-90E4-2F61E807B6F4}" destId="{A71047BA-937F-4A10-B7D6-5EC59061C5B1}" srcOrd="1" destOrd="0" presId="urn:microsoft.com/office/officeart/2018/2/layout/IconVerticalSolidList"/>
    <dgm:cxn modelId="{4BDF84FC-270E-6145-849A-05FD8C710ACF}" type="presParOf" srcId="{8AC38D62-D40A-4C03-90E4-2F61E807B6F4}" destId="{EB9852C8-8257-43A9-A364-D7E0EB36D00C}" srcOrd="2" destOrd="0" presId="urn:microsoft.com/office/officeart/2018/2/layout/IconVerticalSolidList"/>
    <dgm:cxn modelId="{8AF7C97D-0296-3E48-98E6-5ABF5F48FAE1}" type="presParOf" srcId="{8AC38D62-D40A-4C03-90E4-2F61E807B6F4}" destId="{11601319-DCBD-4A85-BAD2-A1583DEC0D33}" srcOrd="3" destOrd="0" presId="urn:microsoft.com/office/officeart/2018/2/layout/IconVerticalSolidList"/>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444304" y="0"/>
          <a:ext cx="3123798" cy="1628901"/>
        </a:xfrm>
        <a:prstGeom prst="rect">
          <a:avLst/>
        </a:prstGeom>
        <a:solidFill>
          <a:schemeClr val="bg1"/>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rPr>
            <a:t>1.</a:t>
          </a:r>
          <a:br>
            <a:rPr lang="en-US" sz="2100" b="1" kern="1200" dirty="0">
              <a:solidFill>
                <a:schemeClr val="accent1">
                  <a:lumMod val="75000"/>
                </a:schemeClr>
              </a:solidFill>
            </a:rPr>
          </a:br>
          <a:r>
            <a:rPr lang="en-US" sz="2400" kern="1200" dirty="0">
              <a:solidFill>
                <a:schemeClr val="bg2">
                  <a:lumMod val="50000"/>
                </a:schemeClr>
              </a:solidFill>
            </a:rPr>
            <a:t>Project Title</a:t>
          </a:r>
          <a:endParaRPr lang="en-US" sz="2400" b="1" kern="1200" dirty="0">
            <a:solidFill>
              <a:schemeClr val="accent1">
                <a:lumMod val="75000"/>
              </a:schemeClr>
            </a:solidFill>
          </a:endParaRPr>
        </a:p>
      </dsp:txBody>
      <dsp:txXfrm>
        <a:off x="444304" y="0"/>
        <a:ext cx="3123798" cy="1628901"/>
      </dsp:txXfrm>
    </dsp:sp>
    <dsp:sp modelId="{B86E23A3-742D-4587-88CF-2D56A8442149}">
      <dsp:nvSpPr>
        <dsp:cNvPr id="0" name=""/>
        <dsp:cNvSpPr/>
      </dsp:nvSpPr>
      <dsp:spPr>
        <a:xfrm>
          <a:off x="3873141" y="656"/>
          <a:ext cx="3123798" cy="1628901"/>
        </a:xfrm>
        <a:prstGeom prst="rect">
          <a:avLst/>
        </a:prstGeom>
        <a:solidFill>
          <a:schemeClr val="bg1"/>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2.</a:t>
          </a:r>
        </a:p>
        <a:p>
          <a:pPr marL="0" lvl="0" algn="ctr" defTabSz="1022350">
            <a:lnSpc>
              <a:spcPct val="90000"/>
            </a:lnSpc>
            <a:spcBef>
              <a:spcPct val="0"/>
            </a:spcBef>
            <a:spcAft>
              <a:spcPct val="35000"/>
            </a:spcAft>
            <a:buNone/>
          </a:pPr>
          <a:r>
            <a:rPr lang="en-US" sz="2400" kern="1200" dirty="0">
              <a:solidFill>
                <a:schemeClr val="bg2">
                  <a:lumMod val="50000"/>
                </a:schemeClr>
              </a:solidFill>
            </a:rPr>
            <a:t>Problem Statement</a:t>
          </a:r>
        </a:p>
      </dsp:txBody>
      <dsp:txXfrm>
        <a:off x="3873141" y="656"/>
        <a:ext cx="3123798" cy="1628901"/>
      </dsp:txXfrm>
    </dsp:sp>
    <dsp:sp modelId="{D64973A5-4E87-44F1-B369-B0D5E0C2A462}">
      <dsp:nvSpPr>
        <dsp:cNvPr id="0" name=""/>
        <dsp:cNvSpPr/>
      </dsp:nvSpPr>
      <dsp:spPr>
        <a:xfrm>
          <a:off x="7268423" y="656"/>
          <a:ext cx="3123798" cy="1628901"/>
        </a:xfrm>
        <a:prstGeom prst="rect">
          <a:avLst/>
        </a:prstGeom>
        <a:solidFill>
          <a:schemeClr val="bg1"/>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3.</a:t>
          </a:r>
        </a:p>
        <a:p>
          <a:pPr marL="0" lvl="0" algn="ctr" defTabSz="1022350">
            <a:lnSpc>
              <a:spcPct val="90000"/>
            </a:lnSpc>
            <a:spcBef>
              <a:spcPct val="0"/>
            </a:spcBef>
            <a:spcAft>
              <a:spcPct val="35000"/>
            </a:spcAft>
            <a:buNone/>
          </a:pPr>
          <a:r>
            <a:rPr lang="en-US" sz="2400" kern="1200" dirty="0">
              <a:solidFill>
                <a:schemeClr val="bg2">
                  <a:lumMod val="50000"/>
                </a:schemeClr>
              </a:solidFill>
            </a:rPr>
            <a:t>How We Approached</a:t>
          </a:r>
        </a:p>
      </dsp:txBody>
      <dsp:txXfrm>
        <a:off x="7268423" y="656"/>
        <a:ext cx="3123798" cy="1628901"/>
      </dsp:txXfrm>
    </dsp:sp>
    <dsp:sp modelId="{18405FE4-7B27-4C69-B6FE-12C8B84249EF}">
      <dsp:nvSpPr>
        <dsp:cNvPr id="0" name=""/>
        <dsp:cNvSpPr/>
      </dsp:nvSpPr>
      <dsp:spPr>
        <a:xfrm>
          <a:off x="2175500" y="1901041"/>
          <a:ext cx="3123798" cy="1628901"/>
        </a:xfrm>
        <a:prstGeom prst="rect">
          <a:avLst/>
        </a:prstGeom>
        <a:solidFill>
          <a:schemeClr val="bg1"/>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4.</a:t>
          </a:r>
        </a:p>
        <a:p>
          <a:pPr marL="0" lvl="0" algn="ctr" defTabSz="1022350">
            <a:lnSpc>
              <a:spcPct val="90000"/>
            </a:lnSpc>
            <a:spcBef>
              <a:spcPct val="0"/>
            </a:spcBef>
            <a:spcAft>
              <a:spcPct val="35000"/>
            </a:spcAft>
            <a:buNone/>
          </a:pPr>
          <a:r>
            <a:rPr lang="en-US" sz="2400" kern="1200" dirty="0">
              <a:solidFill>
                <a:schemeClr val="bg2">
                  <a:lumMod val="50000"/>
                </a:schemeClr>
              </a:solidFill>
            </a:rPr>
            <a:t>What we have learnt</a:t>
          </a:r>
        </a:p>
      </dsp:txBody>
      <dsp:txXfrm>
        <a:off x="2175500" y="1901041"/>
        <a:ext cx="3123798" cy="1628901"/>
      </dsp:txXfrm>
    </dsp:sp>
    <dsp:sp modelId="{435C0E89-FD70-4DD9-A771-832DBFC9ACBC}">
      <dsp:nvSpPr>
        <dsp:cNvPr id="0" name=""/>
        <dsp:cNvSpPr/>
      </dsp:nvSpPr>
      <dsp:spPr>
        <a:xfrm>
          <a:off x="5570782" y="1901041"/>
          <a:ext cx="3123798" cy="1628901"/>
        </a:xfrm>
        <a:prstGeom prst="rect">
          <a:avLst/>
        </a:prstGeom>
        <a:solidFill>
          <a:schemeClr val="bg1"/>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5.</a:t>
          </a:r>
        </a:p>
        <a:p>
          <a:pPr marL="0" lvl="0" algn="ctr" defTabSz="1022350">
            <a:lnSpc>
              <a:spcPct val="90000"/>
            </a:lnSpc>
            <a:spcBef>
              <a:spcPct val="0"/>
            </a:spcBef>
            <a:spcAft>
              <a:spcPct val="35000"/>
            </a:spcAft>
            <a:buNone/>
          </a:pPr>
          <a:r>
            <a:rPr lang="en-US" sz="2400" kern="1200" dirty="0">
              <a:solidFill>
                <a:schemeClr val="bg2">
                  <a:lumMod val="50000"/>
                </a:schemeClr>
              </a:solidFill>
            </a:rPr>
            <a:t>Limitations</a:t>
          </a:r>
        </a:p>
      </dsp:txBody>
      <dsp:txXfrm>
        <a:off x="5570782" y="1901041"/>
        <a:ext cx="3123798" cy="1628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5791F-FD8B-4C95-BE9E-DCA1684759AE}">
      <dsp:nvSpPr>
        <dsp:cNvPr id="0" name=""/>
        <dsp:cNvSpPr/>
      </dsp:nvSpPr>
      <dsp:spPr>
        <a:xfrm>
          <a:off x="0" y="457"/>
          <a:ext cx="4664075" cy="1070620"/>
        </a:xfrm>
        <a:prstGeom prst="rect">
          <a:avLst/>
        </a:prstGeom>
        <a:solidFill>
          <a:schemeClr val="bg1"/>
        </a:solidFill>
        <a:ln>
          <a:solidFill>
            <a:schemeClr val="bg2">
              <a:lumMod val="75000"/>
            </a:schemeClr>
          </a:solidFill>
        </a:ln>
        <a:effectLst/>
      </dsp:spPr>
      <dsp:style>
        <a:lnRef idx="0">
          <a:scrgbClr r="0" g="0" b="0"/>
        </a:lnRef>
        <a:fillRef idx="1">
          <a:scrgbClr r="0" g="0" b="0"/>
        </a:fillRef>
        <a:effectRef idx="0">
          <a:scrgbClr r="0" g="0" b="0"/>
        </a:effectRef>
        <a:fontRef idx="minor"/>
      </dsp:style>
    </dsp:sp>
    <dsp:sp modelId="{3A2A1665-F91D-4C16-A420-BA5DD166AEE3}">
      <dsp:nvSpPr>
        <dsp:cNvPr id="0" name=""/>
        <dsp:cNvSpPr/>
      </dsp:nvSpPr>
      <dsp:spPr>
        <a:xfrm>
          <a:off x="323862" y="241347"/>
          <a:ext cx="588841" cy="588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77032A-9475-4396-9274-DE9A78A74CC0}">
      <dsp:nvSpPr>
        <dsp:cNvPr id="0" name=""/>
        <dsp:cNvSpPr/>
      </dsp:nvSpPr>
      <dsp:spPr>
        <a:xfrm>
          <a:off x="1037599" y="457"/>
          <a:ext cx="3427508" cy="107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7" tIns="113307" rIns="113307" bIns="113307" numCol="1" spcCol="1270" anchor="ctr" anchorCtr="0">
          <a:noAutofit/>
        </a:bodyPr>
        <a:lstStyle/>
        <a:p>
          <a:pPr marL="0" lvl="0" indent="0" algn="l" defTabSz="933450">
            <a:lnSpc>
              <a:spcPct val="100000"/>
            </a:lnSpc>
            <a:spcBef>
              <a:spcPct val="0"/>
            </a:spcBef>
            <a:spcAft>
              <a:spcPct val="35000"/>
            </a:spcAft>
            <a:buNone/>
          </a:pPr>
          <a:r>
            <a:rPr lang="en-US" sz="2100" kern="1200" dirty="0">
              <a:solidFill>
                <a:schemeClr val="bg2">
                  <a:lumMod val="50000"/>
                </a:schemeClr>
              </a:solidFill>
            </a:rPr>
            <a:t>2-D linked list</a:t>
          </a:r>
          <a:endParaRPr lang="ru-RU" sz="2100" kern="1200" dirty="0">
            <a:solidFill>
              <a:schemeClr val="bg2">
                <a:lumMod val="50000"/>
              </a:schemeClr>
            </a:solidFill>
          </a:endParaRPr>
        </a:p>
      </dsp:txBody>
      <dsp:txXfrm>
        <a:off x="1037599" y="457"/>
        <a:ext cx="3427508" cy="1070620"/>
      </dsp:txXfrm>
    </dsp:sp>
    <dsp:sp modelId="{7CF4F8AE-2437-4954-B698-495A078F9E64}">
      <dsp:nvSpPr>
        <dsp:cNvPr id="0" name=""/>
        <dsp:cNvSpPr/>
      </dsp:nvSpPr>
      <dsp:spPr>
        <a:xfrm>
          <a:off x="0" y="1338733"/>
          <a:ext cx="4664075" cy="1070620"/>
        </a:xfrm>
        <a:prstGeom prst="rect">
          <a:avLst/>
        </a:prstGeom>
        <a:solidFill>
          <a:schemeClr val="bg1"/>
        </a:solidFill>
        <a:ln>
          <a:solidFill>
            <a:schemeClr val="bg2">
              <a:lumMod val="75000"/>
            </a:schemeClr>
          </a:solidFill>
        </a:ln>
        <a:effectLst/>
      </dsp:spPr>
      <dsp:style>
        <a:lnRef idx="0">
          <a:scrgbClr r="0" g="0" b="0"/>
        </a:lnRef>
        <a:fillRef idx="1">
          <a:scrgbClr r="0" g="0" b="0"/>
        </a:fillRef>
        <a:effectRef idx="0">
          <a:scrgbClr r="0" g="0" b="0"/>
        </a:effectRef>
        <a:fontRef idx="minor"/>
      </dsp:style>
    </dsp:sp>
    <dsp:sp modelId="{321B0D94-DDA9-4A26-A4C1-0608CDA16D85}">
      <dsp:nvSpPr>
        <dsp:cNvPr id="0" name=""/>
        <dsp:cNvSpPr/>
      </dsp:nvSpPr>
      <dsp:spPr>
        <a:xfrm>
          <a:off x="323862" y="1579622"/>
          <a:ext cx="588841" cy="588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88E990-E700-4C93-BC55-7BF7864AEFFE}">
      <dsp:nvSpPr>
        <dsp:cNvPr id="0" name=""/>
        <dsp:cNvSpPr/>
      </dsp:nvSpPr>
      <dsp:spPr>
        <a:xfrm>
          <a:off x="1037599" y="1338733"/>
          <a:ext cx="3427508" cy="107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7" tIns="113307" rIns="113307" bIns="113307" numCol="1" spcCol="1270" anchor="ctr" anchorCtr="0">
          <a:noAutofit/>
        </a:bodyPr>
        <a:lstStyle/>
        <a:p>
          <a:pPr marL="0" lvl="0" indent="0" algn="l" defTabSz="933450">
            <a:lnSpc>
              <a:spcPct val="100000"/>
            </a:lnSpc>
            <a:spcBef>
              <a:spcPct val="0"/>
            </a:spcBef>
            <a:spcAft>
              <a:spcPct val="35000"/>
            </a:spcAft>
            <a:buNone/>
          </a:pPr>
          <a:r>
            <a:rPr lang="en-US" sz="2100" kern="1200" dirty="0">
              <a:solidFill>
                <a:srgbClr val="E2E2E8">
                  <a:lumMod val="50000"/>
                </a:srgbClr>
              </a:solidFill>
              <a:latin typeface="Garamond" panose="02020404030301010803"/>
              <a:ea typeface="+mn-ea"/>
              <a:cs typeface="+mn-cs"/>
            </a:rPr>
            <a:t>Stack</a:t>
          </a:r>
          <a:endParaRPr lang="ru-RU" sz="2100" kern="1200" dirty="0">
            <a:solidFill>
              <a:srgbClr val="E2E2E8">
                <a:lumMod val="50000"/>
              </a:srgbClr>
            </a:solidFill>
            <a:latin typeface="Garamond" panose="02020404030301010803"/>
            <a:ea typeface="+mn-ea"/>
            <a:cs typeface="+mn-cs"/>
          </a:endParaRPr>
        </a:p>
      </dsp:txBody>
      <dsp:txXfrm>
        <a:off x="1037599" y="1338733"/>
        <a:ext cx="3427508" cy="1070620"/>
      </dsp:txXfrm>
    </dsp:sp>
    <dsp:sp modelId="{362B79DA-BFF8-4895-8DC9-BC10460633E8}">
      <dsp:nvSpPr>
        <dsp:cNvPr id="0" name=""/>
        <dsp:cNvSpPr/>
      </dsp:nvSpPr>
      <dsp:spPr>
        <a:xfrm>
          <a:off x="0" y="2677008"/>
          <a:ext cx="4664075" cy="1070620"/>
        </a:xfrm>
        <a:prstGeom prst="rect">
          <a:avLst/>
        </a:prstGeom>
        <a:solidFill>
          <a:schemeClr val="bg1"/>
        </a:solidFill>
        <a:ln>
          <a:solidFill>
            <a:schemeClr val="bg2">
              <a:lumMod val="75000"/>
            </a:schemeClr>
          </a:solidFill>
        </a:ln>
        <a:effectLst/>
      </dsp:spPr>
      <dsp:style>
        <a:lnRef idx="0">
          <a:scrgbClr r="0" g="0" b="0"/>
        </a:lnRef>
        <a:fillRef idx="1">
          <a:scrgbClr r="0" g="0" b="0"/>
        </a:fillRef>
        <a:effectRef idx="0">
          <a:scrgbClr r="0" g="0" b="0"/>
        </a:effectRef>
        <a:fontRef idx="minor"/>
      </dsp:style>
    </dsp:sp>
    <dsp:sp modelId="{A71047BA-937F-4A10-B7D6-5EC59061C5B1}">
      <dsp:nvSpPr>
        <dsp:cNvPr id="0" name=""/>
        <dsp:cNvSpPr/>
      </dsp:nvSpPr>
      <dsp:spPr>
        <a:xfrm>
          <a:off x="323862" y="2917898"/>
          <a:ext cx="588841" cy="588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601319-DCBD-4A85-BAD2-A1583DEC0D33}">
      <dsp:nvSpPr>
        <dsp:cNvPr id="0" name=""/>
        <dsp:cNvSpPr/>
      </dsp:nvSpPr>
      <dsp:spPr>
        <a:xfrm>
          <a:off x="1037599" y="2677008"/>
          <a:ext cx="3427508" cy="107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7" tIns="113307" rIns="113307" bIns="113307" numCol="1" spcCol="1270" anchor="ctr" anchorCtr="0">
          <a:noAutofit/>
        </a:bodyPr>
        <a:lstStyle/>
        <a:p>
          <a:pPr marL="0" lvl="0" indent="0" algn="l" defTabSz="933450">
            <a:lnSpc>
              <a:spcPct val="100000"/>
            </a:lnSpc>
            <a:spcBef>
              <a:spcPct val="0"/>
            </a:spcBef>
            <a:spcAft>
              <a:spcPct val="35000"/>
            </a:spcAft>
            <a:buNone/>
          </a:pPr>
          <a:r>
            <a:rPr lang="en-US" sz="2100" kern="1200" dirty="0">
              <a:solidFill>
                <a:srgbClr val="E2E2E8">
                  <a:lumMod val="50000"/>
                </a:srgbClr>
              </a:solidFill>
              <a:latin typeface="Garamond" panose="02020404030301010803"/>
              <a:ea typeface="+mn-ea"/>
              <a:cs typeface="+mn-cs"/>
            </a:rPr>
            <a:t>O(1) T.C. for Insertion</a:t>
          </a:r>
          <a:endParaRPr lang="ru-RU" sz="2100" kern="1200" dirty="0">
            <a:solidFill>
              <a:srgbClr val="E2E2E8">
                <a:lumMod val="50000"/>
              </a:srgbClr>
            </a:solidFill>
            <a:latin typeface="Garamond" panose="02020404030301010803"/>
            <a:ea typeface="+mn-ea"/>
            <a:cs typeface="+mn-cs"/>
          </a:endParaRPr>
        </a:p>
      </dsp:txBody>
      <dsp:txXfrm>
        <a:off x="1037599" y="2677008"/>
        <a:ext cx="3427508" cy="10706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6/23/2021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6/23/2021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10</a:t>
            </a:fld>
            <a:endParaRPr lang="en-US" dirty="0"/>
          </a:p>
        </p:txBody>
      </p:sp>
    </p:spTree>
    <p:extLst>
      <p:ext uri="{BB962C8B-B14F-4D97-AF65-F5344CB8AC3E}">
        <p14:creationId xmlns:p14="http://schemas.microsoft.com/office/powerpoint/2010/main" val="169217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11</a:t>
            </a:fld>
            <a:endParaRPr lang="en-US" dirty="0"/>
          </a:p>
        </p:txBody>
      </p:sp>
    </p:spTree>
    <p:extLst>
      <p:ext uri="{BB962C8B-B14F-4D97-AF65-F5344CB8AC3E}">
        <p14:creationId xmlns:p14="http://schemas.microsoft.com/office/powerpoint/2010/main" val="72817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12</a:t>
            </a:fld>
            <a:endParaRPr lang="en-US" dirty="0"/>
          </a:p>
        </p:txBody>
      </p:sp>
    </p:spTree>
    <p:extLst>
      <p:ext uri="{BB962C8B-B14F-4D97-AF65-F5344CB8AC3E}">
        <p14:creationId xmlns:p14="http://schemas.microsoft.com/office/powerpoint/2010/main" val="243571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14</a:t>
            </a:fld>
            <a:endParaRPr lang="en-US" dirty="0"/>
          </a:p>
        </p:txBody>
      </p:sp>
    </p:spTree>
    <p:extLst>
      <p:ext uri="{BB962C8B-B14F-4D97-AF65-F5344CB8AC3E}">
        <p14:creationId xmlns:p14="http://schemas.microsoft.com/office/powerpoint/2010/main" val="2756512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15</a:t>
            </a:fld>
            <a:endParaRPr lang="en-US" dirty="0"/>
          </a:p>
        </p:txBody>
      </p:sp>
    </p:spTree>
    <p:extLst>
      <p:ext uri="{BB962C8B-B14F-4D97-AF65-F5344CB8AC3E}">
        <p14:creationId xmlns:p14="http://schemas.microsoft.com/office/powerpoint/2010/main" val="203124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301560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942007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4</a:t>
            </a:fld>
            <a:endParaRPr lang="en-US" dirty="0"/>
          </a:p>
        </p:txBody>
      </p:sp>
    </p:spTree>
    <p:extLst>
      <p:ext uri="{BB962C8B-B14F-4D97-AF65-F5344CB8AC3E}">
        <p14:creationId xmlns:p14="http://schemas.microsoft.com/office/powerpoint/2010/main" val="149280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5</a:t>
            </a:fld>
            <a:endParaRPr lang="en-US" dirty="0"/>
          </a:p>
        </p:txBody>
      </p:sp>
    </p:spTree>
    <p:extLst>
      <p:ext uri="{BB962C8B-B14F-4D97-AF65-F5344CB8AC3E}">
        <p14:creationId xmlns:p14="http://schemas.microsoft.com/office/powerpoint/2010/main" val="244967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6</a:t>
            </a:fld>
            <a:endParaRPr lang="en-US" dirty="0"/>
          </a:p>
        </p:txBody>
      </p:sp>
    </p:spTree>
    <p:extLst>
      <p:ext uri="{BB962C8B-B14F-4D97-AF65-F5344CB8AC3E}">
        <p14:creationId xmlns:p14="http://schemas.microsoft.com/office/powerpoint/2010/main" val="408885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7</a:t>
            </a:fld>
            <a:endParaRPr lang="en-US" dirty="0"/>
          </a:p>
        </p:txBody>
      </p:sp>
    </p:spTree>
    <p:extLst>
      <p:ext uri="{BB962C8B-B14F-4D97-AF65-F5344CB8AC3E}">
        <p14:creationId xmlns:p14="http://schemas.microsoft.com/office/powerpoint/2010/main" val="1927758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8</a:t>
            </a:fld>
            <a:endParaRPr lang="en-US" dirty="0"/>
          </a:p>
        </p:txBody>
      </p:sp>
    </p:spTree>
    <p:extLst>
      <p:ext uri="{BB962C8B-B14F-4D97-AF65-F5344CB8AC3E}">
        <p14:creationId xmlns:p14="http://schemas.microsoft.com/office/powerpoint/2010/main" val="1138918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9</a:t>
            </a:fld>
            <a:endParaRPr lang="en-US" dirty="0"/>
          </a:p>
        </p:txBody>
      </p:sp>
    </p:spTree>
    <p:extLst>
      <p:ext uri="{BB962C8B-B14F-4D97-AF65-F5344CB8AC3E}">
        <p14:creationId xmlns:p14="http://schemas.microsoft.com/office/powerpoint/2010/main" val="91962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0C0817-A112-4847-8014-A94B7D2A4EA3}"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2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640368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2567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483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589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53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9794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8374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6084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9275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2883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59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A2B21-3FCD-4721-B95C-427943F61125}" type="datetime1">
              <a:rPr lang="en-US" smtClean="0"/>
              <a:t>6/23/2021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B7E4EF-A1BD-40F4-AB7B-04F084DD991D}"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33334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jp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22" y="12"/>
            <a:ext cx="12191978" cy="6857988"/>
          </a:xfrm>
          <a:prstGeom prst="rect">
            <a:avLst/>
          </a:prstGeom>
        </p:spPr>
      </p:pic>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6675697" y="365659"/>
            <a:ext cx="3459608" cy="1012664"/>
          </a:xfrm>
        </p:spPr>
        <p:txBody>
          <a:bodyPr>
            <a:normAutofit/>
          </a:bodyPr>
          <a:lstStyle/>
          <a:p>
            <a:r>
              <a:rPr lang="en-US" dirty="0"/>
              <a:t>It206 project</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7314052" y="6281355"/>
            <a:ext cx="8655200" cy="457201"/>
          </a:xfrm>
        </p:spPr>
        <p:txBody>
          <a:bodyPr>
            <a:noAutofit/>
          </a:bodyPr>
          <a:lstStyle/>
          <a:p>
            <a:pPr>
              <a:spcAft>
                <a:spcPts val="600"/>
              </a:spcAft>
            </a:pPr>
            <a:r>
              <a:rPr lang="en-US" sz="1600" b="1" dirty="0">
                <a:solidFill>
                  <a:schemeClr val="tx2">
                    <a:lumMod val="90000"/>
                  </a:schemeClr>
                </a:solidFill>
                <a:effectLst>
                  <a:outerShdw blurRad="38100" dist="38100" dir="2700000" algn="tl">
                    <a:srgbClr val="000000">
                      <a:alpha val="43137"/>
                    </a:srgbClr>
                  </a:outerShdw>
                </a:effectLst>
              </a:rPr>
              <a:t>    PRESENTATION BY:     JAY KUVADIYA(202001042)</a:t>
            </a:r>
          </a:p>
          <a:p>
            <a:pPr>
              <a:spcAft>
                <a:spcPts val="600"/>
              </a:spcAft>
            </a:pPr>
            <a:r>
              <a:rPr lang="en-US" sz="1600" b="1" dirty="0">
                <a:solidFill>
                  <a:schemeClr val="tx2">
                    <a:lumMod val="90000"/>
                  </a:schemeClr>
                </a:solidFill>
                <a:effectLst>
                  <a:outerShdw blurRad="38100" dist="38100" dir="2700000" algn="tl">
                    <a:srgbClr val="000000">
                      <a:alpha val="43137"/>
                    </a:srgbClr>
                  </a:outerShdw>
                </a:effectLst>
              </a:rPr>
              <a:t>                                     ARNISH SATASIYA(202001031)</a:t>
            </a:r>
            <a:endParaRPr lang="ru-RU" sz="1600" b="1" dirty="0">
              <a:solidFill>
                <a:schemeClr val="tx2">
                  <a:lumMod val="90000"/>
                </a:schemeClr>
              </a:solidFill>
              <a:effectLst>
                <a:outerShdw blurRad="38100" dist="38100" dir="2700000" algn="tl">
                  <a:srgbClr val="000000">
                    <a:alpha val="43137"/>
                  </a:srgbClr>
                </a:outerShdw>
              </a:effectLst>
            </a:endParaRPr>
          </a:p>
        </p:txBody>
      </p:sp>
      <p:sp>
        <p:nvSpPr>
          <p:cNvPr id="8" name="Subtitle 2">
            <a:extLst>
              <a:ext uri="{FF2B5EF4-FFF2-40B4-BE49-F238E27FC236}">
                <a16:creationId xmlns:a16="http://schemas.microsoft.com/office/drawing/2014/main" id="{44B98EA8-2475-4448-8752-FF4E2EEEE5E3}"/>
              </a:ext>
            </a:extLst>
          </p:cNvPr>
          <p:cNvSpPr txBox="1">
            <a:spLocks/>
          </p:cNvSpPr>
          <p:nvPr/>
        </p:nvSpPr>
        <p:spPr>
          <a:xfrm>
            <a:off x="6751608" y="1252571"/>
            <a:ext cx="8655200" cy="457201"/>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spcAft>
                <a:spcPts val="600"/>
              </a:spcAft>
            </a:pPr>
            <a:r>
              <a:rPr lang="en-US" sz="2400" dirty="0">
                <a:solidFill>
                  <a:schemeClr val="tx2">
                    <a:lumMod val="90000"/>
                  </a:schemeClr>
                </a:solidFill>
              </a:rPr>
              <a:t>PRESENTATION</a:t>
            </a:r>
            <a:endParaRPr lang="ru-RU" sz="2400" dirty="0">
              <a:solidFill>
                <a:schemeClr val="tx2">
                  <a:lumMod val="90000"/>
                </a:schemeClr>
              </a:solidFill>
            </a:endParaRPr>
          </a:p>
        </p:txBody>
      </p:sp>
      <p:cxnSp>
        <p:nvCxnSpPr>
          <p:cNvPr id="6" name="Straight Connector 5">
            <a:extLst>
              <a:ext uri="{FF2B5EF4-FFF2-40B4-BE49-F238E27FC236}">
                <a16:creationId xmlns:a16="http://schemas.microsoft.com/office/drawing/2014/main" id="{909645F9-7142-4C96-8A5F-16083E19F99F}"/>
              </a:ext>
            </a:extLst>
          </p:cNvPr>
          <p:cNvCxnSpPr>
            <a:cxnSpLocks/>
          </p:cNvCxnSpPr>
          <p:nvPr/>
        </p:nvCxnSpPr>
        <p:spPr>
          <a:xfrm>
            <a:off x="6961517" y="1252571"/>
            <a:ext cx="5230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5362"/>
    </mc:Choice>
    <mc:Fallback>
      <p:transition spd="slow" advTm="5362"/>
    </mc:Fallback>
  </mc:AlternateContent>
  <p:extLst>
    <p:ext uri="{3A86A75C-4F4B-4683-9AE1-C65F6400EC91}">
      <p14:laserTraceLst xmlns:p14="http://schemas.microsoft.com/office/powerpoint/2010/main">
        <p14:tracePtLst>
          <p14:tracePt t="4290" x="6415088" y="5218113"/>
          <p14:tracePt t="4297" x="6235700" y="4997450"/>
          <p14:tracePt t="4306" x="5938838" y="4640263"/>
          <p14:tracePt t="4313" x="5616575" y="4257675"/>
          <p14:tracePt t="4322" x="5353050" y="3951288"/>
          <p14:tracePt t="4329" x="5140325" y="3713163"/>
          <p14:tracePt t="4337" x="5013325" y="3552825"/>
          <p14:tracePt t="4345" x="4962525" y="3475038"/>
          <p14:tracePt t="4353" x="4927600" y="3441700"/>
          <p14:tracePt t="4369" x="4910138" y="3433763"/>
          <p14:tracePt t="4377" x="4876800" y="3424238"/>
          <p14:tracePt t="4385" x="4851400" y="3424238"/>
          <p14:tracePt t="4393" x="4826000" y="3424238"/>
          <p14:tracePt t="4401" x="4818063" y="3424238"/>
          <p14:tracePt t="4409" x="4808538" y="3424238"/>
          <p14:tracePt t="4432" x="4808538" y="3441700"/>
          <p14:tracePt t="4448" x="4800600" y="3449638"/>
          <p14:tracePt t="4463" x="4791075" y="3449638"/>
          <p14:tracePt t="4472" x="4791075" y="3441700"/>
          <p14:tracePt t="4480" x="4808538" y="3382963"/>
          <p14:tracePt t="4488" x="4808538" y="3254375"/>
          <p14:tracePt t="4496" x="4800600" y="3059113"/>
          <p14:tracePt t="4505" x="4749800" y="2693988"/>
          <p14:tracePt t="4512" x="4570413" y="2278063"/>
          <p14:tracePt t="4520" x="4256088" y="1819275"/>
          <p14:tracePt t="4527" x="3763963" y="1292225"/>
          <p14:tracePt t="4536" x="3313113" y="815975"/>
          <p14:tracePt t="4544" x="2820988" y="425450"/>
          <p14:tracePt t="4552" x="2276475" y="10160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29D7D67B-F9C2-43A2-9A6A-71C9089C4AA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015619" y="642594"/>
            <a:ext cx="8388440" cy="1371600"/>
          </a:xfrm>
          <a:prstGeom prst="rect">
            <a:avLst/>
          </a:prstGeom>
        </p:spPr>
        <p:txBody>
          <a:bodyPr vert="horz" lIns="91440" tIns="45720" rIns="91440" bIns="45720" rtlCol="0" anchor="ctr">
            <a:noAutofit/>
          </a:bodyPr>
          <a:lstStyle/>
          <a:p>
            <a:pPr>
              <a:lnSpc>
                <a:spcPct val="90000"/>
              </a:lnSpc>
            </a:pPr>
            <a:r>
              <a:rPr lang="en-US" sz="5000" dirty="0">
                <a:solidFill>
                  <a:schemeClr val="bg2">
                    <a:lumMod val="50000"/>
                  </a:schemeClr>
                </a:solidFill>
              </a:rPr>
              <a:t>How we approached (for customers)</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7005042" y="2410188"/>
            <a:ext cx="4336421" cy="3931920"/>
          </a:xfrm>
        </p:spPr>
        <p:txBody>
          <a:bodyPr vert="horz" lIns="91440" tIns="45720" rIns="91440" bIns="45720" rtlCol="0">
            <a:normAutofit/>
          </a:bodyPr>
          <a:lstStyle/>
          <a:p>
            <a:pPr marL="285750" indent="-285750">
              <a:lnSpc>
                <a:spcPct val="107000"/>
              </a:lnSpc>
              <a:spcBef>
                <a:spcPts val="0"/>
              </a:spcBef>
              <a:spcAft>
                <a:spcPts val="800"/>
              </a:spcAft>
              <a:buFont typeface="Arial" panose="020B0604020202020204" pitchFamily="34" charset="0"/>
              <a:buChar char="•"/>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In </a:t>
            </a:r>
            <a:r>
              <a:rPr lang="en-US" sz="1800" dirty="0">
                <a:effectLst/>
                <a:latin typeface="Comic Sans MS" panose="030F0702030302020204" pitchFamily="66" charset="0"/>
                <a:ea typeface="Garamond" panose="02020404030301010803" pitchFamily="18" charset="0"/>
                <a:cs typeface="Shruti" panose="020B0502040204020203" pitchFamily="34" charset="0"/>
              </a:rPr>
              <a:t>customer’s</a:t>
            </a:r>
            <a:r>
              <a:rPr lang="en-IN" sz="1800" dirty="0">
                <a:effectLst/>
                <a:latin typeface="Comic Sans MS" panose="030F0702030302020204" pitchFamily="66" charset="0"/>
                <a:ea typeface="Garamond" panose="02020404030301010803" pitchFamily="18" charset="0"/>
                <a:cs typeface="Shruti" panose="020B0502040204020203" pitchFamily="34" charset="0"/>
              </a:rPr>
              <a:t> database we used 2D linked list</a:t>
            </a:r>
            <a:r>
              <a:rPr lang="en-IN" sz="1800" dirty="0">
                <a:effectLst/>
                <a:latin typeface="Garamond" panose="02020404030301010803" pitchFamily="18" charset="0"/>
                <a:ea typeface="Garamond" panose="02020404030301010803" pitchFamily="18" charset="0"/>
                <a:cs typeface="Shruti" panose="020B0502040204020203" pitchFamily="34" charset="0"/>
              </a:rPr>
              <a:t> </a:t>
            </a:r>
          </a:p>
          <a:p>
            <a:pPr marR="0" lvl="0">
              <a:lnSpc>
                <a:spcPct val="107000"/>
              </a:lnSpc>
              <a:spcBef>
                <a:spcPts val="0"/>
              </a:spcBef>
              <a:spcAft>
                <a:spcPts val="0"/>
              </a:spcAft>
              <a:tabLst>
                <a:tab pos="2955925" algn="ctr"/>
              </a:tabLst>
            </a:pP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pic>
        <p:nvPicPr>
          <p:cNvPr id="6" name="Picture 5">
            <a:extLst>
              <a:ext uri="{FF2B5EF4-FFF2-40B4-BE49-F238E27FC236}">
                <a16:creationId xmlns:a16="http://schemas.microsoft.com/office/drawing/2014/main" id="{525975FC-66C0-4525-9198-60F2B5ABEA88}"/>
              </a:ext>
            </a:extLst>
          </p:cNvPr>
          <p:cNvPicPr>
            <a:picLocks noChangeAspect="1"/>
          </p:cNvPicPr>
          <p:nvPr/>
        </p:nvPicPr>
        <p:blipFill>
          <a:blip r:embed="rId4"/>
          <a:srcRect/>
          <a:stretch/>
        </p:blipFill>
        <p:spPr>
          <a:xfrm>
            <a:off x="847255" y="2410188"/>
            <a:ext cx="5807209" cy="34654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6187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29D7D67B-F9C2-43A2-9A6A-71C9089C4AA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015618" y="642594"/>
            <a:ext cx="8229049" cy="1371600"/>
          </a:xfrm>
          <a:prstGeom prst="rect">
            <a:avLst/>
          </a:prstGeom>
        </p:spPr>
        <p:txBody>
          <a:bodyPr vert="horz" lIns="91440" tIns="45720" rIns="91440" bIns="45720" rtlCol="0" anchor="ctr">
            <a:noAutofit/>
          </a:bodyPr>
          <a:lstStyle/>
          <a:p>
            <a:pPr>
              <a:lnSpc>
                <a:spcPct val="90000"/>
              </a:lnSpc>
            </a:pPr>
            <a:r>
              <a:rPr lang="en-US" sz="5000" dirty="0">
                <a:solidFill>
                  <a:schemeClr val="bg2">
                    <a:lumMod val="50000"/>
                  </a:schemeClr>
                </a:solidFill>
              </a:rPr>
              <a:t>How we approached (for customers)</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1785689" y="1838025"/>
            <a:ext cx="8620622" cy="3931920"/>
          </a:xfrm>
        </p:spPr>
        <p:txBody>
          <a:bodyPr vert="horz" lIns="91440" tIns="45720" rIns="91440" bIns="45720" rtlCol="0">
            <a:noAutofit/>
          </a:bodyPr>
          <a:lstStyle/>
          <a:p>
            <a:pPr marL="342900" marR="0" lvl="0" indent="-342900">
              <a:lnSpc>
                <a:spcPct val="107000"/>
              </a:lnSpc>
              <a:spcBef>
                <a:spcPts val="0"/>
              </a:spcBef>
              <a:spcAft>
                <a:spcPts val="0"/>
              </a:spcAft>
              <a:buFont typeface="Symbol" panose="05050102010706020507" pitchFamily="18" charset="2"/>
              <a:buChar char=""/>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In the main linked list, every node contains basic details of customers like…</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Name </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Gmail ID</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Mobile Numbers.</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Buying of that customer</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profit from that customer</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products that customer buy</a:t>
            </a:r>
          </a:p>
          <a:p>
            <a:pPr marL="1828800" marR="0">
              <a:lnSpc>
                <a:spcPct val="107000"/>
              </a:lnSpc>
              <a:spcBef>
                <a:spcPts val="0"/>
              </a:spcBef>
              <a:spcAft>
                <a:spcPts val="0"/>
              </a:spcAft>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 </a:t>
            </a:r>
          </a:p>
          <a:p>
            <a:pPr marL="457200" marR="0">
              <a:lnSpc>
                <a:spcPct val="107000"/>
              </a:lnSpc>
              <a:spcBef>
                <a:spcPts val="0"/>
              </a:spcBef>
              <a:spcAft>
                <a:spcPts val="0"/>
              </a:spcAft>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and pointer of its own list of their product and each node of product list contains details of particular product like…</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Product name</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Company of product</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Price of product</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Quantity of product</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coast.</a:t>
            </a:r>
          </a:p>
        </p:txBody>
      </p:sp>
    </p:spTree>
    <p:extLst>
      <p:ext uri="{BB962C8B-B14F-4D97-AF65-F5344CB8AC3E}">
        <p14:creationId xmlns:p14="http://schemas.microsoft.com/office/powerpoint/2010/main" val="202596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5" descr="People discuss some documents">
            <a:extLst>
              <a:ext uri="{FF2B5EF4-FFF2-40B4-BE49-F238E27FC236}">
                <a16:creationId xmlns:a16="http://schemas.microsoft.com/office/drawing/2014/main" id="{934DF599-2781-4891-BC30-7B287AB9E3FD}"/>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p:txBody>
          <a:bodyPr/>
          <a:lstStyle/>
          <a:p>
            <a:r>
              <a:rPr lang="en-US" sz="4800" dirty="0">
                <a:solidFill>
                  <a:schemeClr val="bg2">
                    <a:lumMod val="50000"/>
                  </a:schemeClr>
                </a:solidFill>
              </a:rPr>
              <a:t>O(1) Time complexity </a:t>
            </a:r>
            <a:endParaRPr lang="ru-RU" sz="4800" dirty="0">
              <a:solidFill>
                <a:schemeClr val="bg2">
                  <a:lumMod val="50000"/>
                </a:schemeClr>
              </a:solidFill>
            </a:endParaRPr>
          </a:p>
        </p:txBody>
      </p:sp>
      <p:sp>
        <p:nvSpPr>
          <p:cNvPr id="8" name="Text Placeholder 7" descr="Beige oval">
            <a:extLst>
              <a:ext uri="{FF2B5EF4-FFF2-40B4-BE49-F238E27FC236}">
                <a16:creationId xmlns:a16="http://schemas.microsoft.com/office/drawing/2014/main" id="{8AAB9D2B-FA00-4C0A-BCF9-E69CB02813C6}"/>
              </a:ext>
            </a:extLst>
          </p:cNvPr>
          <p:cNvSpPr>
            <a:spLocks noGrp="1"/>
          </p:cNvSpPr>
          <p:nvPr>
            <p:ph type="body" sz="half" idx="2"/>
          </p:nvPr>
        </p:nvSpPr>
        <p:spPr>
          <a:xfrm>
            <a:off x="11610036" y="6246383"/>
            <a:ext cx="348564" cy="3535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r>
              <a:rPr lang="en-US" dirty="0"/>
              <a:t>5</a:t>
            </a:r>
            <a:endParaRPr lang="en-IN" dirty="0"/>
          </a:p>
        </p:txBody>
      </p:sp>
      <p:pic>
        <p:nvPicPr>
          <p:cNvPr id="9" name="Picture Placeholder 35" descr="Check icon">
            <a:extLst>
              <a:ext uri="{FF2B5EF4-FFF2-40B4-BE49-F238E27FC236}">
                <a16:creationId xmlns:a16="http://schemas.microsoft.com/office/drawing/2014/main" id="{317F8AA3-66DF-4442-945A-79BD1865FFEF}"/>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82095" y="718638"/>
            <a:ext cx="576000" cy="576000"/>
          </a:xfrm>
          <a:prstGeom prst="rect">
            <a:avLst/>
          </a:prstGeom>
        </p:spPr>
      </p:pic>
      <p:sp>
        <p:nvSpPr>
          <p:cNvPr id="11" name="TextBox 10">
            <a:extLst>
              <a:ext uri="{FF2B5EF4-FFF2-40B4-BE49-F238E27FC236}">
                <a16:creationId xmlns:a16="http://schemas.microsoft.com/office/drawing/2014/main" id="{D4D2BADE-C8A2-4958-8D31-21C524E6A920}"/>
              </a:ext>
            </a:extLst>
          </p:cNvPr>
          <p:cNvSpPr txBox="1"/>
          <p:nvPr/>
        </p:nvSpPr>
        <p:spPr>
          <a:xfrm>
            <a:off x="1788253" y="746162"/>
            <a:ext cx="8615493" cy="1811265"/>
          </a:xfrm>
          <a:prstGeom prst="rect">
            <a:avLst/>
          </a:prstGeom>
          <a:noFill/>
        </p:spPr>
        <p:txBody>
          <a:bodyPr wrap="square" rtlCol="0">
            <a:spAutoFit/>
          </a:bodyPr>
          <a:lstStyle/>
          <a:p>
            <a:pPr marR="0" lvl="0" algn="just">
              <a:lnSpc>
                <a:spcPct val="107000"/>
              </a:lnSpc>
              <a:spcBef>
                <a:spcPts val="0"/>
              </a:spcBef>
              <a:spcAft>
                <a:spcPts val="0"/>
              </a:spcAft>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We have used O (1) time complexity concept for inserting new company, new product of company, new customer, new product for customer. (Means new product display first)</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L="0" marR="0">
              <a:lnSpc>
                <a:spcPct val="107000"/>
              </a:lnSpc>
              <a:spcBef>
                <a:spcPts val="1200"/>
              </a:spcBef>
              <a:spcAft>
                <a:spcPts val="800"/>
              </a:spcAft>
            </a:pPr>
            <a:r>
              <a:rPr lang="en-IN" sz="1800" dirty="0">
                <a:effectLst/>
                <a:latin typeface="Comic Sans MS" panose="030F0702030302020204" pitchFamily="66" charset="0"/>
                <a:ea typeface="Garamond" panose="02020404030301010803" pitchFamily="18" charset="0"/>
                <a:cs typeface="Shruti" panose="020B0502040204020203" pitchFamily="34" charset="0"/>
              </a:rPr>
              <a:t> </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algn="just"/>
            <a:endParaRPr lang="en-IN" dirty="0"/>
          </a:p>
        </p:txBody>
      </p:sp>
      <p:pic>
        <p:nvPicPr>
          <p:cNvPr id="7" name="Picture Placeholder 35" descr="Check icon">
            <a:extLst>
              <a:ext uri="{FF2B5EF4-FFF2-40B4-BE49-F238E27FC236}">
                <a16:creationId xmlns:a16="http://schemas.microsoft.com/office/drawing/2014/main" id="{5D88CE1F-C09E-42B9-8AAA-2E67A74C59B9}"/>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91838" y="1864400"/>
            <a:ext cx="576000" cy="576000"/>
          </a:xfrm>
          <a:prstGeom prst="rect">
            <a:avLst/>
          </a:prstGeom>
        </p:spPr>
      </p:pic>
      <p:pic>
        <p:nvPicPr>
          <p:cNvPr id="12" name="Picture Placeholder 35" descr="Check icon">
            <a:extLst>
              <a:ext uri="{FF2B5EF4-FFF2-40B4-BE49-F238E27FC236}">
                <a16:creationId xmlns:a16="http://schemas.microsoft.com/office/drawing/2014/main" id="{9928B23C-8CD7-426D-9F91-3893FA80E6A3}"/>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91838" y="3632726"/>
            <a:ext cx="576000" cy="576000"/>
          </a:xfrm>
          <a:prstGeom prst="rect">
            <a:avLst/>
          </a:prstGeom>
        </p:spPr>
      </p:pic>
      <p:sp>
        <p:nvSpPr>
          <p:cNvPr id="13" name="TextBox 12">
            <a:extLst>
              <a:ext uri="{FF2B5EF4-FFF2-40B4-BE49-F238E27FC236}">
                <a16:creationId xmlns:a16="http://schemas.microsoft.com/office/drawing/2014/main" id="{9EDF99B4-740D-4CEF-A0C4-29ED8584EDE7}"/>
              </a:ext>
            </a:extLst>
          </p:cNvPr>
          <p:cNvSpPr txBox="1"/>
          <p:nvPr/>
        </p:nvSpPr>
        <p:spPr>
          <a:xfrm>
            <a:off x="1788252" y="1953555"/>
            <a:ext cx="8615493" cy="1563313"/>
          </a:xfrm>
          <a:prstGeom prst="rect">
            <a:avLst/>
          </a:prstGeom>
          <a:noFill/>
        </p:spPr>
        <p:txBody>
          <a:bodyPr wrap="square" rtlCol="0">
            <a:spAutoFit/>
          </a:bodyPr>
          <a:lstStyle/>
          <a:p>
            <a:pPr marR="0" lvl="0" algn="just">
              <a:lnSpc>
                <a:spcPct val="107000"/>
              </a:lnSpc>
              <a:spcBef>
                <a:spcPts val="0"/>
              </a:spcBef>
              <a:spcAft>
                <a:spcPts val="0"/>
              </a:spcAft>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When New customer arrives, first we search if that customer is in our database or not, by customer’s phone number. If we’ll find that customer is already in our database, we’ll not create a new node for that, but we’ll add their new buying in the list of product of that customer which is already in our database with time complexity O (1) . </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sp>
        <p:nvSpPr>
          <p:cNvPr id="14" name="TextBox 13">
            <a:extLst>
              <a:ext uri="{FF2B5EF4-FFF2-40B4-BE49-F238E27FC236}">
                <a16:creationId xmlns:a16="http://schemas.microsoft.com/office/drawing/2014/main" id="{EC56D7CF-9778-4D44-A112-2A8B7AEE37B1}"/>
              </a:ext>
            </a:extLst>
          </p:cNvPr>
          <p:cNvSpPr txBox="1"/>
          <p:nvPr/>
        </p:nvSpPr>
        <p:spPr>
          <a:xfrm>
            <a:off x="1788252" y="3690339"/>
            <a:ext cx="8615493" cy="1268489"/>
          </a:xfrm>
          <a:prstGeom prst="rect">
            <a:avLst/>
          </a:prstGeom>
          <a:noFill/>
        </p:spPr>
        <p:txBody>
          <a:bodyPr wrap="square" rtlCol="0">
            <a:spAutoFit/>
          </a:bodyPr>
          <a:lstStyle/>
          <a:p>
            <a:pPr algn="just">
              <a:lnSpc>
                <a:spcPct val="107000"/>
              </a:lnSpc>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Otherwise, we will create a new node in Customer list for that customer with time complexity O (1). And create new product list for that customer node and add their buying in it.</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R="0" lvl="0" algn="just">
              <a:lnSpc>
                <a:spcPct val="107000"/>
              </a:lnSpc>
              <a:spcBef>
                <a:spcPts val="0"/>
              </a:spcBef>
              <a:spcAft>
                <a:spcPts val="0"/>
              </a:spcAft>
              <a:tabLst>
                <a:tab pos="2955925" algn="ctr"/>
              </a:tabLst>
            </a:pP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spTree>
    <p:extLst>
      <p:ext uri="{BB962C8B-B14F-4D97-AF65-F5344CB8AC3E}">
        <p14:creationId xmlns:p14="http://schemas.microsoft.com/office/powerpoint/2010/main" val="207235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97741D1E-447B-4867-ABBA-D2F942A754BA}"/>
              </a:ext>
            </a:extLst>
          </p:cNvPr>
          <p:cNvPicPr>
            <a:picLocks noChangeAspect="1"/>
          </p:cNvPicPr>
          <p:nvPr/>
        </p:nvPicPr>
        <p:blipFill>
          <a:blip r:embed="rId2">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pic>
        <p:nvPicPr>
          <p:cNvPr id="3" name="Picture 2">
            <a:extLst>
              <a:ext uri="{FF2B5EF4-FFF2-40B4-BE49-F238E27FC236}">
                <a16:creationId xmlns:a16="http://schemas.microsoft.com/office/drawing/2014/main" id="{6E546783-987F-41F6-B55F-972A0D70A7A6}"/>
              </a:ext>
            </a:extLst>
          </p:cNvPr>
          <p:cNvPicPr>
            <a:picLocks noChangeAspect="1"/>
          </p:cNvPicPr>
          <p:nvPr/>
        </p:nvPicPr>
        <p:blipFill>
          <a:blip r:embed="rId3"/>
          <a:stretch>
            <a:fillRect/>
          </a:stretch>
        </p:blipFill>
        <p:spPr>
          <a:xfrm>
            <a:off x="990157" y="449322"/>
            <a:ext cx="10211685" cy="5959356"/>
          </a:xfrm>
          <a:prstGeom prst="rect">
            <a:avLst/>
          </a:prstGeom>
        </p:spPr>
      </p:pic>
    </p:spTree>
    <p:extLst>
      <p:ext uri="{BB962C8B-B14F-4D97-AF65-F5344CB8AC3E}">
        <p14:creationId xmlns:p14="http://schemas.microsoft.com/office/powerpoint/2010/main" val="107487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29D7D67B-F9C2-43A2-9A6A-71C9089C4AA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181814"/>
            <a:ext cx="11725200" cy="6364800"/>
          </a:xfrm>
          <a:prstGeom prst="rect">
            <a:avLst/>
          </a:prstGeom>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015618" y="642594"/>
            <a:ext cx="4890231" cy="1371600"/>
          </a:xfrm>
          <a:prstGeom prst="rect">
            <a:avLst/>
          </a:prstGeom>
        </p:spPr>
        <p:txBody>
          <a:bodyPr vert="horz" lIns="91440" tIns="45720" rIns="91440" bIns="45720" rtlCol="0" anchor="ctr">
            <a:noAutofit/>
          </a:bodyPr>
          <a:lstStyle/>
          <a:p>
            <a:pPr>
              <a:lnSpc>
                <a:spcPct val="90000"/>
              </a:lnSpc>
            </a:pPr>
            <a:r>
              <a:rPr lang="en-US" sz="5000" dirty="0">
                <a:solidFill>
                  <a:schemeClr val="bg2">
                    <a:lumMod val="50000"/>
                  </a:schemeClr>
                </a:solidFill>
              </a:rPr>
              <a:t>What we have learnt</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2898396" y="2256239"/>
            <a:ext cx="6395208" cy="970040"/>
          </a:xfrm>
        </p:spPr>
        <p:txBody>
          <a:bodyPr vert="horz" lIns="91440" tIns="45720" rIns="91440" bIns="45720" rtlCol="0">
            <a:normAutofit/>
          </a:bodyPr>
          <a:lstStyle/>
          <a:p>
            <a:pPr marR="0" lvl="0">
              <a:lnSpc>
                <a:spcPct val="107000"/>
              </a:lnSpc>
              <a:spcBef>
                <a:spcPts val="0"/>
              </a:spcBef>
              <a:spcAft>
                <a:spcPts val="0"/>
              </a:spcAft>
            </a:pPr>
            <a:r>
              <a:rPr lang="en-US" sz="1800" dirty="0">
                <a:effectLst/>
                <a:latin typeface="Comic Sans MS" panose="030F0702030302020204" pitchFamily="66" charset="0"/>
                <a:ea typeface="Times New Roman" panose="02020603050405020304" pitchFamily="18" charset="0"/>
                <a:cs typeface="Shruti" panose="020B0502040204020203" pitchFamily="34" charset="0"/>
              </a:rPr>
              <a:t>The main thing that we have learnt is 2-Dimension linked list to approach this type of scenario.</a:t>
            </a:r>
          </a:p>
        </p:txBody>
      </p:sp>
      <p:pic>
        <p:nvPicPr>
          <p:cNvPr id="5" name="Picture Placeholder 35" descr="Check icon">
            <a:extLst>
              <a:ext uri="{FF2B5EF4-FFF2-40B4-BE49-F238E27FC236}">
                <a16:creationId xmlns:a16="http://schemas.microsoft.com/office/drawing/2014/main" id="{DE871C82-F696-4AD0-A4CC-7CCE8AB753C2}"/>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306905" y="2938279"/>
            <a:ext cx="576000" cy="576000"/>
          </a:xfrm>
          <a:prstGeom prst="rect">
            <a:avLst/>
          </a:prstGeom>
        </p:spPr>
      </p:pic>
      <p:pic>
        <p:nvPicPr>
          <p:cNvPr id="6" name="Picture Placeholder 35" descr="Check icon">
            <a:extLst>
              <a:ext uri="{FF2B5EF4-FFF2-40B4-BE49-F238E27FC236}">
                <a16:creationId xmlns:a16="http://schemas.microsoft.com/office/drawing/2014/main" id="{B3901F16-D4BB-4579-AC0A-1349E290DBB2}"/>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301223" y="3891043"/>
            <a:ext cx="576000" cy="576000"/>
          </a:xfrm>
          <a:prstGeom prst="rect">
            <a:avLst/>
          </a:prstGeom>
        </p:spPr>
      </p:pic>
      <p:pic>
        <p:nvPicPr>
          <p:cNvPr id="8" name="Picture Placeholder 35" descr="Check icon">
            <a:extLst>
              <a:ext uri="{FF2B5EF4-FFF2-40B4-BE49-F238E27FC236}">
                <a16:creationId xmlns:a16="http://schemas.microsoft.com/office/drawing/2014/main" id="{710E8568-4A32-4A8D-A0B2-E90A5D874A6A}"/>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301223" y="4698246"/>
            <a:ext cx="576000" cy="576000"/>
          </a:xfrm>
          <a:prstGeom prst="rect">
            <a:avLst/>
          </a:prstGeom>
        </p:spPr>
      </p:pic>
      <p:pic>
        <p:nvPicPr>
          <p:cNvPr id="9" name="Picture Placeholder 35" descr="Check icon">
            <a:extLst>
              <a:ext uri="{FF2B5EF4-FFF2-40B4-BE49-F238E27FC236}">
                <a16:creationId xmlns:a16="http://schemas.microsoft.com/office/drawing/2014/main" id="{6DBA0E95-DD90-4312-A01D-C6450B025961}"/>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309746" y="2168407"/>
            <a:ext cx="576000" cy="576000"/>
          </a:xfrm>
          <a:prstGeom prst="rect">
            <a:avLst/>
          </a:prstGeom>
        </p:spPr>
      </p:pic>
      <p:sp>
        <p:nvSpPr>
          <p:cNvPr id="12" name="Text Placeholder 3">
            <a:extLst>
              <a:ext uri="{FF2B5EF4-FFF2-40B4-BE49-F238E27FC236}">
                <a16:creationId xmlns:a16="http://schemas.microsoft.com/office/drawing/2014/main" id="{DB11A8C7-4487-4254-B8A3-9B061BA5226C}"/>
              </a:ext>
            </a:extLst>
          </p:cNvPr>
          <p:cNvSpPr txBox="1">
            <a:spLocks/>
          </p:cNvSpPr>
          <p:nvPr/>
        </p:nvSpPr>
        <p:spPr>
          <a:xfrm>
            <a:off x="2885746" y="2748258"/>
            <a:ext cx="6395208" cy="1231912"/>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nSpc>
                <a:spcPct val="107000"/>
              </a:lnSpc>
              <a:spcBef>
                <a:spcPts val="0"/>
              </a:spcBef>
              <a:spcAft>
                <a:spcPts val="0"/>
              </a:spcAft>
            </a:pPr>
            <a:endParaRPr lang="en-IN" sz="1800" dirty="0">
              <a:latin typeface="Garamond" panose="02020404030301010803" pitchFamily="18" charset="0"/>
              <a:ea typeface="Garamond" panose="02020404030301010803" pitchFamily="18" charset="0"/>
              <a:cs typeface="Shruti" panose="020B0502040204020203" pitchFamily="34" charset="0"/>
            </a:endParaRPr>
          </a:p>
          <a:p>
            <a:pPr>
              <a:lnSpc>
                <a:spcPct val="107000"/>
              </a:lnSpc>
              <a:spcBef>
                <a:spcPts val="0"/>
              </a:spcBef>
              <a:spcAft>
                <a:spcPts val="0"/>
              </a:spcAft>
            </a:pPr>
            <a:r>
              <a:rPr lang="en-US" sz="1800" dirty="0">
                <a:latin typeface="Comic Sans MS" panose="030F0702030302020204" pitchFamily="66" charset="0"/>
                <a:ea typeface="Times New Roman" panose="02020603050405020304" pitchFamily="18" charset="0"/>
                <a:cs typeface="Shruti" panose="020B0502040204020203" pitchFamily="34" charset="0"/>
              </a:rPr>
              <a:t>We learnt more about how to use object-oriented programming especially friend class and inheritance.</a:t>
            </a:r>
          </a:p>
        </p:txBody>
      </p:sp>
      <p:sp>
        <p:nvSpPr>
          <p:cNvPr id="13" name="Text Placeholder 3">
            <a:extLst>
              <a:ext uri="{FF2B5EF4-FFF2-40B4-BE49-F238E27FC236}">
                <a16:creationId xmlns:a16="http://schemas.microsoft.com/office/drawing/2014/main" id="{719F7CFD-7289-4256-9AAF-57BD89575682}"/>
              </a:ext>
            </a:extLst>
          </p:cNvPr>
          <p:cNvSpPr txBox="1">
            <a:spLocks/>
          </p:cNvSpPr>
          <p:nvPr/>
        </p:nvSpPr>
        <p:spPr>
          <a:xfrm>
            <a:off x="2885746" y="3981213"/>
            <a:ext cx="6395208" cy="695790"/>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marR="0" lvl="0">
              <a:lnSpc>
                <a:spcPct val="107000"/>
              </a:lnSpc>
              <a:spcBef>
                <a:spcPts val="0"/>
              </a:spcBef>
              <a:spcAft>
                <a:spcPts val="0"/>
              </a:spcAft>
            </a:pPr>
            <a:r>
              <a:rPr lang="en-US" sz="1800" dirty="0">
                <a:effectLst/>
                <a:latin typeface="Comic Sans MS" panose="030F0702030302020204" pitchFamily="66" charset="0"/>
                <a:ea typeface="Times New Roman" panose="02020603050405020304" pitchFamily="18" charset="0"/>
                <a:cs typeface="Shruti" panose="020B0502040204020203" pitchFamily="34" charset="0"/>
              </a:rPr>
              <a:t>We learnt how Data Structure can be used to ease our real-life problems.</a:t>
            </a:r>
          </a:p>
        </p:txBody>
      </p:sp>
      <p:sp>
        <p:nvSpPr>
          <p:cNvPr id="14" name="Text Placeholder 3">
            <a:extLst>
              <a:ext uri="{FF2B5EF4-FFF2-40B4-BE49-F238E27FC236}">
                <a16:creationId xmlns:a16="http://schemas.microsoft.com/office/drawing/2014/main" id="{5D546D28-7E30-4B64-8C9A-E26239C95AD6}"/>
              </a:ext>
            </a:extLst>
          </p:cNvPr>
          <p:cNvSpPr txBox="1">
            <a:spLocks/>
          </p:cNvSpPr>
          <p:nvPr/>
        </p:nvSpPr>
        <p:spPr>
          <a:xfrm>
            <a:off x="2898396" y="4783912"/>
            <a:ext cx="6395208" cy="695790"/>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marR="0" lvl="0">
              <a:lnSpc>
                <a:spcPct val="107000"/>
              </a:lnSpc>
              <a:spcBef>
                <a:spcPts val="0"/>
              </a:spcBef>
              <a:spcAft>
                <a:spcPts val="800"/>
              </a:spcAft>
            </a:pPr>
            <a:r>
              <a:rPr lang="en-US" sz="1800" dirty="0">
                <a:effectLst/>
                <a:latin typeface="Comic Sans MS" panose="030F0702030302020204" pitchFamily="66" charset="0"/>
                <a:ea typeface="Times New Roman" panose="02020603050405020304" pitchFamily="18" charset="0"/>
                <a:cs typeface="Shruti" panose="020B0502040204020203" pitchFamily="34" charset="0"/>
              </a:rPr>
              <a:t>We learnt to use system(“CLS”) for better appearance of the screen.</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spTree>
    <p:extLst>
      <p:ext uri="{BB962C8B-B14F-4D97-AF65-F5344CB8AC3E}">
        <p14:creationId xmlns:p14="http://schemas.microsoft.com/office/powerpoint/2010/main" val="141199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5" descr="People discuss some documents">
            <a:extLst>
              <a:ext uri="{FF2B5EF4-FFF2-40B4-BE49-F238E27FC236}">
                <a16:creationId xmlns:a16="http://schemas.microsoft.com/office/drawing/2014/main" id="{934DF599-2781-4891-BC30-7B287AB9E3FD}"/>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p:txBody>
          <a:bodyPr/>
          <a:lstStyle/>
          <a:p>
            <a:r>
              <a:rPr lang="en-US" sz="4800" dirty="0">
                <a:solidFill>
                  <a:schemeClr val="bg2">
                    <a:lumMod val="50000"/>
                  </a:schemeClr>
                </a:solidFill>
              </a:rPr>
              <a:t>LIMITATIONS </a:t>
            </a:r>
            <a:endParaRPr lang="ru-RU" sz="4800" dirty="0">
              <a:solidFill>
                <a:schemeClr val="bg2">
                  <a:lumMod val="50000"/>
                </a:schemeClr>
              </a:solidFill>
            </a:endParaRPr>
          </a:p>
        </p:txBody>
      </p:sp>
      <p:sp>
        <p:nvSpPr>
          <p:cNvPr id="8" name="Text Placeholder 7" descr="Beige oval">
            <a:extLst>
              <a:ext uri="{FF2B5EF4-FFF2-40B4-BE49-F238E27FC236}">
                <a16:creationId xmlns:a16="http://schemas.microsoft.com/office/drawing/2014/main" id="{8AAB9D2B-FA00-4C0A-BCF9-E69CB02813C6}"/>
              </a:ext>
            </a:extLst>
          </p:cNvPr>
          <p:cNvSpPr>
            <a:spLocks noGrp="1"/>
          </p:cNvSpPr>
          <p:nvPr>
            <p:ph type="body" sz="half" idx="2"/>
          </p:nvPr>
        </p:nvSpPr>
        <p:spPr>
          <a:xfrm>
            <a:off x="11610036" y="6246383"/>
            <a:ext cx="348564" cy="3535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r>
              <a:rPr lang="en-US" dirty="0"/>
              <a:t>5</a:t>
            </a:r>
            <a:endParaRPr lang="en-IN" dirty="0"/>
          </a:p>
        </p:txBody>
      </p:sp>
      <p:pic>
        <p:nvPicPr>
          <p:cNvPr id="9" name="Picture Placeholder 35" descr="Check icon">
            <a:extLst>
              <a:ext uri="{FF2B5EF4-FFF2-40B4-BE49-F238E27FC236}">
                <a16:creationId xmlns:a16="http://schemas.microsoft.com/office/drawing/2014/main" id="{317F8AA3-66DF-4442-945A-79BD1865FFEF}"/>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524077" y="1897862"/>
            <a:ext cx="576000" cy="576000"/>
          </a:xfrm>
          <a:prstGeom prst="rect">
            <a:avLst/>
          </a:prstGeom>
        </p:spPr>
      </p:pic>
      <p:sp>
        <p:nvSpPr>
          <p:cNvPr id="11" name="TextBox 10">
            <a:extLst>
              <a:ext uri="{FF2B5EF4-FFF2-40B4-BE49-F238E27FC236}">
                <a16:creationId xmlns:a16="http://schemas.microsoft.com/office/drawing/2014/main" id="{D4D2BADE-C8A2-4958-8D31-21C524E6A920}"/>
              </a:ext>
            </a:extLst>
          </p:cNvPr>
          <p:cNvSpPr txBox="1"/>
          <p:nvPr/>
        </p:nvSpPr>
        <p:spPr>
          <a:xfrm>
            <a:off x="2100077" y="1966182"/>
            <a:ext cx="7991845" cy="668901"/>
          </a:xfrm>
          <a:prstGeom prst="rect">
            <a:avLst/>
          </a:prstGeom>
          <a:noFill/>
        </p:spPr>
        <p:txBody>
          <a:bodyPr wrap="square" rtlCol="0">
            <a:spAutoFit/>
          </a:bodyPr>
          <a:lstStyle/>
          <a:p>
            <a:pPr marR="0" lvl="0">
              <a:lnSpc>
                <a:spcPct val="107000"/>
              </a:lnSpc>
              <a:spcBef>
                <a:spcPts val="1200"/>
              </a:spcBef>
              <a:spcAft>
                <a:spcPts val="0"/>
              </a:spcAft>
            </a:pPr>
            <a:r>
              <a:rPr lang="en-IN" sz="1800" dirty="0">
                <a:effectLst/>
                <a:latin typeface="Comic Sans MS" panose="030F0702030302020204" pitchFamily="66" charset="0"/>
                <a:ea typeface="Garamond" panose="02020404030301010803" pitchFamily="18" charset="0"/>
                <a:cs typeface="Shruti" panose="020B0502040204020203" pitchFamily="34" charset="0"/>
              </a:rPr>
              <a:t>The main limitation of our project is: we are not storing our data in files therefore if we exit from our program, we cannot access our old data.</a:t>
            </a:r>
          </a:p>
        </p:txBody>
      </p:sp>
      <p:pic>
        <p:nvPicPr>
          <p:cNvPr id="7" name="Picture Placeholder 35" descr="Check icon">
            <a:extLst>
              <a:ext uri="{FF2B5EF4-FFF2-40B4-BE49-F238E27FC236}">
                <a16:creationId xmlns:a16="http://schemas.microsoft.com/office/drawing/2014/main" id="{5D88CE1F-C09E-42B9-8AAA-2E67A74C59B9}"/>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524077" y="3085362"/>
            <a:ext cx="576000" cy="576000"/>
          </a:xfrm>
          <a:prstGeom prst="rect">
            <a:avLst/>
          </a:prstGeom>
        </p:spPr>
      </p:pic>
      <p:sp>
        <p:nvSpPr>
          <p:cNvPr id="13" name="TextBox 12">
            <a:extLst>
              <a:ext uri="{FF2B5EF4-FFF2-40B4-BE49-F238E27FC236}">
                <a16:creationId xmlns:a16="http://schemas.microsoft.com/office/drawing/2014/main" id="{A188FE8E-F7B8-41E7-86DC-2A5AABC7E9CB}"/>
              </a:ext>
            </a:extLst>
          </p:cNvPr>
          <p:cNvSpPr txBox="1"/>
          <p:nvPr/>
        </p:nvSpPr>
        <p:spPr>
          <a:xfrm>
            <a:off x="2100077" y="3123386"/>
            <a:ext cx="7991845" cy="674224"/>
          </a:xfrm>
          <a:prstGeom prst="rect">
            <a:avLst/>
          </a:prstGeom>
          <a:noFill/>
        </p:spPr>
        <p:txBody>
          <a:bodyPr wrap="square" rtlCol="0">
            <a:spAutoFit/>
          </a:bodyPr>
          <a:lstStyle/>
          <a:p>
            <a:pPr marR="0" lvl="0">
              <a:lnSpc>
                <a:spcPct val="107000"/>
              </a:lnSpc>
              <a:spcBef>
                <a:spcPts val="1200"/>
              </a:spcBef>
              <a:spcAft>
                <a:spcPts val="800"/>
              </a:spcAft>
            </a:pPr>
            <a:r>
              <a:rPr lang="en-IN" sz="1800" dirty="0">
                <a:effectLst/>
                <a:latin typeface="Comic Sans MS" panose="030F0702030302020204" pitchFamily="66" charset="0"/>
                <a:ea typeface="Garamond" panose="02020404030301010803" pitchFamily="18" charset="0"/>
                <a:cs typeface="Shruti" panose="020B0502040204020203" pitchFamily="34" charset="0"/>
              </a:rPr>
              <a:t>In today’s world this type of console based DBMS is rarely used by any company.</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spTree>
    <p:extLst>
      <p:ext uri="{BB962C8B-B14F-4D97-AF65-F5344CB8AC3E}">
        <p14:creationId xmlns:p14="http://schemas.microsoft.com/office/powerpoint/2010/main" val="310222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97741D1E-447B-4867-ABBA-D2F942A754BA}"/>
              </a:ext>
            </a:extLst>
          </p:cNvPr>
          <p:cNvPicPr>
            <a:picLocks noChangeAspect="1"/>
          </p:cNvPicPr>
          <p:nvPr/>
        </p:nvPicPr>
        <p:blipFill>
          <a:blip r:embed="rId2">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sp>
        <p:nvSpPr>
          <p:cNvPr id="4" name="Rectangle 3">
            <a:extLst>
              <a:ext uri="{FF2B5EF4-FFF2-40B4-BE49-F238E27FC236}">
                <a16:creationId xmlns:a16="http://schemas.microsoft.com/office/drawing/2014/main" id="{3E688E07-F449-44FC-9DFA-72A3ED61EE0B}"/>
              </a:ext>
            </a:extLst>
          </p:cNvPr>
          <p:cNvSpPr/>
          <p:nvPr/>
        </p:nvSpPr>
        <p:spPr>
          <a:xfrm>
            <a:off x="4263832" y="2967335"/>
            <a:ext cx="366433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50800" dist="38100" dir="10800000" algn="r" rotWithShape="0">
                    <a:prstClr val="black">
                      <a:alpha val="40000"/>
                    </a:prstClr>
                  </a:outerShdw>
                </a:effectLst>
              </a:rPr>
              <a:t>THANK YOU</a:t>
            </a:r>
          </a:p>
        </p:txBody>
      </p:sp>
    </p:spTree>
    <p:extLst>
      <p:ext uri="{BB962C8B-B14F-4D97-AF65-F5344CB8AC3E}">
        <p14:creationId xmlns:p14="http://schemas.microsoft.com/office/powerpoint/2010/main" val="308524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p:txBody>
          <a:bodyPr vert="horz" lIns="91440" tIns="45720" rIns="91440" bIns="45720" rtlCol="0" anchor="ctr">
            <a:normAutofit/>
          </a:bodyPr>
          <a:lstStyle/>
          <a:p>
            <a:r>
              <a:rPr lang="en-US" dirty="0">
                <a:solidFill>
                  <a:schemeClr val="bg2">
                    <a:lumMod val="50000"/>
                  </a:schemeClr>
                </a:solidFill>
              </a:rPr>
              <a:t>Presentation Outline</a:t>
            </a:r>
          </a:p>
        </p:txBody>
      </p:sp>
      <p:graphicFrame>
        <p:nvGraphicFramePr>
          <p:cNvPr id="5" name="Content Placeholder 2" descr="SmartArt object">
            <a:extLst>
              <a:ext uri="{FF2B5EF4-FFF2-40B4-BE49-F238E27FC236}">
                <a16:creationId xmlns:a16="http://schemas.microsoft.com/office/drawing/2014/main" id="{A1342CC9-B5BC-4EE6-A03F-6501ED7CC4CC}"/>
              </a:ext>
            </a:extLst>
          </p:cNvPr>
          <p:cNvGraphicFramePr>
            <a:graphicFrameLocks/>
          </p:cNvGraphicFramePr>
          <p:nvPr>
            <p:extLst>
              <p:ext uri="{D42A27DB-BD31-4B8C-83A1-F6EECF244321}">
                <p14:modId xmlns:p14="http://schemas.microsoft.com/office/powerpoint/2010/main" val="346933189"/>
              </p:ext>
            </p:extLst>
          </p:nvPr>
        </p:nvGraphicFramePr>
        <p:xfrm>
          <a:off x="685799" y="2037524"/>
          <a:ext cx="10817088"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Placeholder 5" descr="People discuss some documents">
            <a:extLst>
              <a:ext uri="{FF2B5EF4-FFF2-40B4-BE49-F238E27FC236}">
                <a16:creationId xmlns:a16="http://schemas.microsoft.com/office/drawing/2014/main" id="{4E0B48BE-211B-487B-A019-B5BAB2FB308D}"/>
              </a:ext>
            </a:extLst>
          </p:cNvPr>
          <p:cNvPicPr>
            <a:picLocks noChangeAspect="1"/>
          </p:cNvPicPr>
          <p:nvPr/>
        </p:nvPicPr>
        <p:blipFill>
          <a:blip r:embed="rId8">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Tree>
    <p:extLst>
      <p:ext uri="{BB962C8B-B14F-4D97-AF65-F5344CB8AC3E}">
        <p14:creationId xmlns:p14="http://schemas.microsoft.com/office/powerpoint/2010/main" val="404633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Placeholder 5" descr="People discuss some documents">
            <a:extLst>
              <a:ext uri="{FF2B5EF4-FFF2-40B4-BE49-F238E27FC236}">
                <a16:creationId xmlns:a16="http://schemas.microsoft.com/office/drawing/2014/main" id="{E4F31FCC-52BC-4C9C-91AB-549B444FFA9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
        <p:nvSpPr>
          <p:cNvPr id="24" name="Title 2">
            <a:extLst>
              <a:ext uri="{FF2B5EF4-FFF2-40B4-BE49-F238E27FC236}">
                <a16:creationId xmlns:a16="http://schemas.microsoft.com/office/drawing/2014/main" id="{ED9C3F75-5ED3-4B7F-9521-25DD83A6CCFE}"/>
              </a:ext>
            </a:extLst>
          </p:cNvPr>
          <p:cNvSpPr>
            <a:spLocks noGrp="1"/>
          </p:cNvSpPr>
          <p:nvPr>
            <p:ph type="title"/>
          </p:nvPr>
        </p:nvSpPr>
        <p:spPr>
          <a:xfrm>
            <a:off x="3770852" y="5028435"/>
            <a:ext cx="7772400" cy="1463040"/>
          </a:xfrm>
        </p:spPr>
        <p:txBody>
          <a:bodyPr/>
          <a:lstStyle/>
          <a:p>
            <a:r>
              <a:rPr lang="en-US" sz="4800" dirty="0">
                <a:solidFill>
                  <a:schemeClr val="bg2">
                    <a:lumMod val="50000"/>
                  </a:schemeClr>
                </a:solidFill>
              </a:rPr>
              <a:t>PROJECT TITLE</a:t>
            </a:r>
            <a:endParaRPr lang="ru-RU" sz="4800" dirty="0">
              <a:solidFill>
                <a:schemeClr val="bg2">
                  <a:lumMod val="50000"/>
                </a:schemeClr>
              </a:solidFill>
            </a:endParaRPr>
          </a:p>
        </p:txBody>
      </p:sp>
      <p:sp>
        <p:nvSpPr>
          <p:cNvPr id="23" name="Text Placeholder 3">
            <a:extLst>
              <a:ext uri="{FF2B5EF4-FFF2-40B4-BE49-F238E27FC236}">
                <a16:creationId xmlns:a16="http://schemas.microsoft.com/office/drawing/2014/main" id="{DA59A507-2671-402C-8106-FE9DB1D87DF8}"/>
              </a:ext>
            </a:extLst>
          </p:cNvPr>
          <p:cNvSpPr>
            <a:spLocks noGrp="1"/>
          </p:cNvSpPr>
          <p:nvPr>
            <p:ph type="body" sz="half" idx="2"/>
          </p:nvPr>
        </p:nvSpPr>
        <p:spPr>
          <a:xfrm>
            <a:off x="2478083" y="757826"/>
            <a:ext cx="7235834" cy="3759383"/>
          </a:xfrm>
        </p:spPr>
        <p:txBody>
          <a:bodyPr>
            <a:normAutofit/>
          </a:bodyPr>
          <a:lstStyle/>
          <a:p>
            <a:pPr>
              <a:lnSpc>
                <a:spcPct val="100000"/>
              </a:lnSpc>
              <a:spcBef>
                <a:spcPts val="900"/>
              </a:spcBef>
              <a:buClr>
                <a:schemeClr val="accent1"/>
              </a:buClr>
            </a:pPr>
            <a:r>
              <a:rPr lang="en-US" sz="2800" b="1" dirty="0">
                <a:solidFill>
                  <a:schemeClr val="bg2">
                    <a:lumMod val="50000"/>
                  </a:schemeClr>
                </a:solidFill>
              </a:rPr>
              <a:t>MARKETING COMPANY MANEGMENT SYSTEM</a:t>
            </a:r>
          </a:p>
        </p:txBody>
      </p:sp>
    </p:spTree>
    <p:extLst>
      <p:ext uri="{BB962C8B-B14F-4D97-AF65-F5344CB8AC3E}">
        <p14:creationId xmlns:p14="http://schemas.microsoft.com/office/powerpoint/2010/main" val="138679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p:txBody>
          <a:bodyPr/>
          <a:lstStyle/>
          <a:p>
            <a:r>
              <a:rPr lang="en-US" sz="4800" dirty="0">
                <a:solidFill>
                  <a:schemeClr val="bg2">
                    <a:lumMod val="50000"/>
                  </a:schemeClr>
                </a:solidFill>
              </a:rPr>
              <a:t>PROBLEM STATEMENT</a:t>
            </a:r>
            <a:endParaRPr lang="ru-RU" sz="4800" dirty="0">
              <a:solidFill>
                <a:schemeClr val="bg2">
                  <a:lumMod val="50000"/>
                </a:schemeClr>
              </a:solidFill>
            </a:endParaRPr>
          </a:p>
        </p:txBody>
      </p:sp>
      <p:sp>
        <p:nvSpPr>
          <p:cNvPr id="8" name="Text Placeholder 7" descr="Beige oval">
            <a:extLst>
              <a:ext uri="{FF2B5EF4-FFF2-40B4-BE49-F238E27FC236}">
                <a16:creationId xmlns:a16="http://schemas.microsoft.com/office/drawing/2014/main" id="{8AAB9D2B-FA00-4C0A-BCF9-E69CB02813C6}"/>
              </a:ext>
            </a:extLst>
          </p:cNvPr>
          <p:cNvSpPr>
            <a:spLocks noGrp="1"/>
          </p:cNvSpPr>
          <p:nvPr>
            <p:ph type="body" sz="half" idx="2"/>
          </p:nvPr>
        </p:nvSpPr>
        <p:spPr>
          <a:xfrm>
            <a:off x="11610036" y="6246383"/>
            <a:ext cx="348564" cy="3535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r>
              <a:rPr lang="en-US" dirty="0"/>
              <a:t>5</a:t>
            </a:r>
            <a:endParaRPr lang="en-IN" dirty="0"/>
          </a:p>
        </p:txBody>
      </p:sp>
      <p:pic>
        <p:nvPicPr>
          <p:cNvPr id="10" name="Picture Placeholder 5" descr="People discuss some documents">
            <a:extLst>
              <a:ext uri="{FF2B5EF4-FFF2-40B4-BE49-F238E27FC236}">
                <a16:creationId xmlns:a16="http://schemas.microsoft.com/office/drawing/2014/main" id="{934DF599-2781-4891-BC30-7B287AB9E3FD}"/>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pic>
        <p:nvPicPr>
          <p:cNvPr id="9" name="Picture Placeholder 35" descr="Check icon">
            <a:extLst>
              <a:ext uri="{FF2B5EF4-FFF2-40B4-BE49-F238E27FC236}">
                <a16:creationId xmlns:a16="http://schemas.microsoft.com/office/drawing/2014/main" id="{317F8AA3-66DF-4442-945A-79BD1865FFEF}"/>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82095" y="1112970"/>
            <a:ext cx="576000" cy="576000"/>
          </a:xfrm>
          <a:prstGeom prst="rect">
            <a:avLst/>
          </a:prstGeom>
        </p:spPr>
      </p:pic>
      <p:sp>
        <p:nvSpPr>
          <p:cNvPr id="11" name="TextBox 10">
            <a:extLst>
              <a:ext uri="{FF2B5EF4-FFF2-40B4-BE49-F238E27FC236}">
                <a16:creationId xmlns:a16="http://schemas.microsoft.com/office/drawing/2014/main" id="{D4D2BADE-C8A2-4958-8D31-21C524E6A920}"/>
              </a:ext>
            </a:extLst>
          </p:cNvPr>
          <p:cNvSpPr txBox="1"/>
          <p:nvPr/>
        </p:nvSpPr>
        <p:spPr>
          <a:xfrm>
            <a:off x="1788253" y="1216304"/>
            <a:ext cx="8615493" cy="369332"/>
          </a:xfrm>
          <a:prstGeom prst="rect">
            <a:avLst/>
          </a:prstGeom>
          <a:noFill/>
        </p:spPr>
        <p:txBody>
          <a:bodyPr wrap="square" rtlCol="0">
            <a:spAutoFit/>
          </a:bodyPr>
          <a:lstStyle/>
          <a:p>
            <a:pPr algn="just"/>
            <a:r>
              <a:rPr lang="en-IN" sz="1800" dirty="0">
                <a:effectLst/>
                <a:latin typeface="Comic Sans MS" panose="030F0702030302020204" pitchFamily="66" charset="0"/>
                <a:ea typeface="Garamond" panose="02020404030301010803" pitchFamily="18" charset="0"/>
                <a:cs typeface="Shruti" panose="020B0502040204020203" pitchFamily="34" charset="0"/>
              </a:rPr>
              <a:t>	We have to make database management system for marketing company. </a:t>
            </a:r>
            <a:endParaRPr lang="en-IN" dirty="0"/>
          </a:p>
        </p:txBody>
      </p:sp>
    </p:spTree>
    <p:extLst>
      <p:ext uri="{BB962C8B-B14F-4D97-AF65-F5344CB8AC3E}">
        <p14:creationId xmlns:p14="http://schemas.microsoft.com/office/powerpoint/2010/main" val="70723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p:txBody>
          <a:bodyPr/>
          <a:lstStyle/>
          <a:p>
            <a:r>
              <a:rPr lang="en-US" sz="4800" dirty="0">
                <a:solidFill>
                  <a:schemeClr val="bg2">
                    <a:lumMod val="50000"/>
                  </a:schemeClr>
                </a:solidFill>
              </a:rPr>
              <a:t>PROBLEM STATEMENT</a:t>
            </a:r>
            <a:endParaRPr lang="ru-RU" sz="4800" dirty="0">
              <a:solidFill>
                <a:schemeClr val="bg2">
                  <a:lumMod val="50000"/>
                </a:schemeClr>
              </a:solidFill>
            </a:endParaRPr>
          </a:p>
        </p:txBody>
      </p:sp>
      <p:pic>
        <p:nvPicPr>
          <p:cNvPr id="10" name="Picture Placeholder 5" descr="People discuss some documents">
            <a:extLst>
              <a:ext uri="{FF2B5EF4-FFF2-40B4-BE49-F238E27FC236}">
                <a16:creationId xmlns:a16="http://schemas.microsoft.com/office/drawing/2014/main" id="{934DF599-2781-4891-BC30-7B287AB9E3FD}"/>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314775"/>
            <a:ext cx="11725200" cy="6364800"/>
          </a:xfrm>
          <a:prstGeom prst="rect">
            <a:avLst/>
          </a:prstGeom>
        </p:spPr>
      </p:pic>
      <p:sp>
        <p:nvSpPr>
          <p:cNvPr id="11" name="TextBox 10">
            <a:extLst>
              <a:ext uri="{FF2B5EF4-FFF2-40B4-BE49-F238E27FC236}">
                <a16:creationId xmlns:a16="http://schemas.microsoft.com/office/drawing/2014/main" id="{D4D2BADE-C8A2-4958-8D31-21C524E6A920}"/>
              </a:ext>
            </a:extLst>
          </p:cNvPr>
          <p:cNvSpPr txBox="1"/>
          <p:nvPr/>
        </p:nvSpPr>
        <p:spPr>
          <a:xfrm>
            <a:off x="1788253" y="1216304"/>
            <a:ext cx="8615493" cy="1477328"/>
          </a:xfrm>
          <a:prstGeom prst="rect">
            <a:avLst/>
          </a:prstGeom>
          <a:noFill/>
        </p:spPr>
        <p:txBody>
          <a:bodyPr wrap="square" rtlCol="0">
            <a:spAutoFit/>
          </a:bodyPr>
          <a:lstStyle/>
          <a:p>
            <a:pPr algn="just"/>
            <a:r>
              <a:rPr lang="en-US" sz="1800" dirty="0">
                <a:effectLst/>
                <a:latin typeface="Comic Sans MS" panose="030F0702030302020204" pitchFamily="66" charset="0"/>
                <a:ea typeface="Arial" panose="020B0604020202020204" pitchFamily="34" charset="0"/>
              </a:rPr>
              <a:t>In which various e-commerce company introduce their products to our company for their marketing.  And also, those company decide a commission rate of particular product for us. </a:t>
            </a:r>
          </a:p>
          <a:p>
            <a:pPr algn="just"/>
            <a:endParaRPr lang="en-US" dirty="0">
              <a:latin typeface="Comic Sans MS" panose="030F0702030302020204" pitchFamily="66" charset="0"/>
              <a:ea typeface="Arial" panose="020B0604020202020204" pitchFamily="34" charset="0"/>
            </a:endParaRPr>
          </a:p>
          <a:p>
            <a:pPr algn="just"/>
            <a:r>
              <a:rPr lang="en-IN" sz="1800" dirty="0">
                <a:effectLst/>
                <a:latin typeface="Comic Sans MS" panose="030F0702030302020204" pitchFamily="66" charset="0"/>
                <a:ea typeface="Garamond" panose="02020404030301010803" pitchFamily="18" charset="0"/>
                <a:cs typeface="Shruti" panose="020B0502040204020203" pitchFamily="34" charset="0"/>
              </a:rPr>
              <a:t> </a:t>
            </a:r>
            <a:endParaRPr lang="en-IN" dirty="0"/>
          </a:p>
        </p:txBody>
      </p:sp>
      <p:pic>
        <p:nvPicPr>
          <p:cNvPr id="7" name="Picture Placeholder 35" descr="Check icon">
            <a:extLst>
              <a:ext uri="{FF2B5EF4-FFF2-40B4-BE49-F238E27FC236}">
                <a16:creationId xmlns:a16="http://schemas.microsoft.com/office/drawing/2014/main" id="{5D88CE1F-C09E-42B9-8AAA-2E67A74C59B9}"/>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82095" y="2225543"/>
            <a:ext cx="576000" cy="576000"/>
          </a:xfrm>
          <a:prstGeom prst="rect">
            <a:avLst/>
          </a:prstGeom>
        </p:spPr>
      </p:pic>
      <p:pic>
        <p:nvPicPr>
          <p:cNvPr id="12" name="Picture Placeholder 35" descr="Check icon">
            <a:extLst>
              <a:ext uri="{FF2B5EF4-FFF2-40B4-BE49-F238E27FC236}">
                <a16:creationId xmlns:a16="http://schemas.microsoft.com/office/drawing/2014/main" id="{9928B23C-8CD7-426D-9F91-3893FA80E6A3}"/>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82095" y="3338116"/>
            <a:ext cx="576000" cy="576000"/>
          </a:xfrm>
          <a:prstGeom prst="rect">
            <a:avLst/>
          </a:prstGeom>
        </p:spPr>
      </p:pic>
      <p:sp>
        <p:nvSpPr>
          <p:cNvPr id="13" name="TextBox 12">
            <a:extLst>
              <a:ext uri="{FF2B5EF4-FFF2-40B4-BE49-F238E27FC236}">
                <a16:creationId xmlns:a16="http://schemas.microsoft.com/office/drawing/2014/main" id="{CAC49A5E-9413-4F8E-94A0-0BC3844B7FE7}"/>
              </a:ext>
            </a:extLst>
          </p:cNvPr>
          <p:cNvSpPr txBox="1"/>
          <p:nvPr/>
        </p:nvSpPr>
        <p:spPr>
          <a:xfrm>
            <a:off x="1788253" y="2019847"/>
            <a:ext cx="8615493" cy="1477328"/>
          </a:xfrm>
          <a:prstGeom prst="rect">
            <a:avLst/>
          </a:prstGeom>
          <a:noFill/>
        </p:spPr>
        <p:txBody>
          <a:bodyPr wrap="square" rtlCol="0">
            <a:spAutoFit/>
          </a:bodyPr>
          <a:lstStyle/>
          <a:p>
            <a:pPr algn="just"/>
            <a:endParaRPr lang="en-US" dirty="0">
              <a:latin typeface="Comic Sans MS" panose="030F0702030302020204" pitchFamily="66" charset="0"/>
              <a:ea typeface="Arial" panose="020B0604020202020204" pitchFamily="34" charset="0"/>
            </a:endParaRPr>
          </a:p>
          <a:p>
            <a:pPr algn="just"/>
            <a:r>
              <a:rPr lang="en-US" sz="1800" dirty="0">
                <a:effectLst/>
                <a:latin typeface="Comic Sans MS" panose="030F0702030302020204" pitchFamily="66" charset="0"/>
                <a:ea typeface="Arial" panose="020B0604020202020204" pitchFamily="34" charset="0"/>
              </a:rPr>
              <a:t>In our company we promote their products to targeted customers. When those customers buy any product through our company, we made a small amount of profit from seller company (that is our commission). </a:t>
            </a:r>
            <a:endParaRPr lang="en-US" dirty="0">
              <a:latin typeface="Comic Sans MS" panose="030F0702030302020204" pitchFamily="66" charset="0"/>
              <a:ea typeface="Arial" panose="020B0604020202020204" pitchFamily="34" charset="0"/>
            </a:endParaRPr>
          </a:p>
          <a:p>
            <a:pPr algn="just"/>
            <a:r>
              <a:rPr lang="en-IN" sz="1800" dirty="0">
                <a:effectLst/>
                <a:latin typeface="Comic Sans MS" panose="030F0702030302020204" pitchFamily="66" charset="0"/>
                <a:ea typeface="Garamond" panose="02020404030301010803" pitchFamily="18" charset="0"/>
                <a:cs typeface="Shruti" panose="020B0502040204020203" pitchFamily="34" charset="0"/>
              </a:rPr>
              <a:t> </a:t>
            </a:r>
            <a:endParaRPr lang="en-IN" dirty="0"/>
          </a:p>
        </p:txBody>
      </p:sp>
      <p:sp>
        <p:nvSpPr>
          <p:cNvPr id="14" name="TextBox 13">
            <a:extLst>
              <a:ext uri="{FF2B5EF4-FFF2-40B4-BE49-F238E27FC236}">
                <a16:creationId xmlns:a16="http://schemas.microsoft.com/office/drawing/2014/main" id="{8C1C66E2-D5B7-43F7-9881-5237869784BA}"/>
              </a:ext>
            </a:extLst>
          </p:cNvPr>
          <p:cNvSpPr txBox="1"/>
          <p:nvPr/>
        </p:nvSpPr>
        <p:spPr>
          <a:xfrm>
            <a:off x="1858095" y="3184610"/>
            <a:ext cx="8615493" cy="923330"/>
          </a:xfrm>
          <a:prstGeom prst="rect">
            <a:avLst/>
          </a:prstGeom>
          <a:noFill/>
        </p:spPr>
        <p:txBody>
          <a:bodyPr wrap="square" rtlCol="0">
            <a:spAutoFit/>
          </a:bodyPr>
          <a:lstStyle/>
          <a:p>
            <a:pPr algn="just"/>
            <a:endParaRPr lang="en-US" dirty="0">
              <a:latin typeface="Comic Sans MS" panose="030F0702030302020204" pitchFamily="66" charset="0"/>
              <a:ea typeface="Arial" panose="020B0604020202020204" pitchFamily="34" charset="0"/>
            </a:endParaRPr>
          </a:p>
          <a:p>
            <a:pPr algn="just"/>
            <a:r>
              <a:rPr lang="en-US" dirty="0">
                <a:latin typeface="Comic Sans MS" panose="030F0702030302020204" pitchFamily="66" charset="0"/>
                <a:ea typeface="Arial" panose="020B0604020202020204" pitchFamily="34" charset="0"/>
              </a:rPr>
              <a:t>This type of marketing is also known as “Affiliate Marketing”. </a:t>
            </a:r>
          </a:p>
          <a:p>
            <a:pPr algn="just"/>
            <a:r>
              <a:rPr lang="en-IN" sz="1800" dirty="0">
                <a:effectLst/>
                <a:latin typeface="Comic Sans MS" panose="030F0702030302020204" pitchFamily="66" charset="0"/>
                <a:ea typeface="Garamond" panose="02020404030301010803" pitchFamily="18" charset="0"/>
                <a:cs typeface="Shruti" panose="020B0502040204020203" pitchFamily="34" charset="0"/>
              </a:rPr>
              <a:t> </a:t>
            </a:r>
            <a:endParaRPr lang="en-IN" dirty="0"/>
          </a:p>
        </p:txBody>
      </p:sp>
      <p:pic>
        <p:nvPicPr>
          <p:cNvPr id="15" name="Picture Placeholder 35" descr="Check icon">
            <a:extLst>
              <a:ext uri="{FF2B5EF4-FFF2-40B4-BE49-F238E27FC236}">
                <a16:creationId xmlns:a16="http://schemas.microsoft.com/office/drawing/2014/main" id="{F6C8211E-22C6-4A65-9E2F-E7FBD814CAA2}"/>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82095" y="1121082"/>
            <a:ext cx="576000" cy="576000"/>
          </a:xfrm>
          <a:prstGeom prst="rect">
            <a:avLst/>
          </a:prstGeom>
        </p:spPr>
      </p:pic>
    </p:spTree>
    <p:extLst>
      <p:ext uri="{BB962C8B-B14F-4D97-AF65-F5344CB8AC3E}">
        <p14:creationId xmlns:p14="http://schemas.microsoft.com/office/powerpoint/2010/main" val="12882521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People discuss some documents">
            <a:extLst>
              <a:ext uri="{FF2B5EF4-FFF2-40B4-BE49-F238E27FC236}">
                <a16:creationId xmlns:a16="http://schemas.microsoft.com/office/drawing/2014/main" id="{AA3CBDBD-ADA7-4AA5-9091-5AD206DAD37F}"/>
              </a:ext>
            </a:extLst>
          </p:cNvPr>
          <p:cNvPicPr>
            <a:picLocks noGrp="1" noChangeAspect="1"/>
          </p:cNvPicPr>
          <p:nvPr>
            <p:ph type="pic" sz="quarter" idx="14"/>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p:pic>
      <p:pic>
        <p:nvPicPr>
          <p:cNvPr id="15" name="Picture Placeholder 14" descr="Man and woman discuss something">
            <a:extLst>
              <a:ext uri="{FF2B5EF4-FFF2-40B4-BE49-F238E27FC236}">
                <a16:creationId xmlns:a16="http://schemas.microsoft.com/office/drawing/2014/main" id="{C19A2066-8A0C-4F7D-949C-5ABD4C709588}"/>
              </a:ext>
            </a:extLst>
          </p:cNvPr>
          <p:cNvPicPr>
            <a:picLocks noGrp="1" noChangeAspect="1"/>
          </p:cNvPicPr>
          <p:nvPr>
            <p:ph type="pic" sz="quarter" idx="13"/>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l="109" r="109"/>
          <a:stretch/>
        </p:blipFill>
        <p:spPr/>
      </p:pic>
      <p:sp>
        <p:nvSpPr>
          <p:cNvPr id="11" name="Title 2">
            <a:extLst>
              <a:ext uri="{FF2B5EF4-FFF2-40B4-BE49-F238E27FC236}">
                <a16:creationId xmlns:a16="http://schemas.microsoft.com/office/drawing/2014/main" id="{0BE94C68-8831-4753-8DBC-5B0FC4DA063C}"/>
              </a:ext>
            </a:extLst>
          </p:cNvPr>
          <p:cNvSpPr>
            <a:spLocks noGrp="1"/>
          </p:cNvSpPr>
          <p:nvPr>
            <p:ph type="title"/>
          </p:nvPr>
        </p:nvSpPr>
        <p:spPr/>
        <p:txBody>
          <a:bodyPr/>
          <a:lstStyle/>
          <a:p>
            <a:r>
              <a:rPr lang="en-US" dirty="0"/>
              <a:t>How we approached</a:t>
            </a:r>
            <a:endParaRPr lang="en-US" dirty="0">
              <a:solidFill>
                <a:schemeClr val="bg2">
                  <a:lumMod val="50000"/>
                </a:schemeClr>
              </a:solidFill>
            </a:endParaRPr>
          </a:p>
        </p:txBody>
      </p:sp>
      <p:graphicFrame>
        <p:nvGraphicFramePr>
          <p:cNvPr id="13" name="Content Placeholder 14" descr="SmartArt object">
            <a:extLst>
              <a:ext uri="{FF2B5EF4-FFF2-40B4-BE49-F238E27FC236}">
                <a16:creationId xmlns:a16="http://schemas.microsoft.com/office/drawing/2014/main" id="{DDF6050D-62DF-4914-93B9-C337839FF3BD}"/>
              </a:ext>
            </a:extLst>
          </p:cNvPr>
          <p:cNvGraphicFramePr>
            <a:graphicFrameLocks noGrp="1"/>
          </p:cNvGraphicFramePr>
          <p:nvPr>
            <p:ph sz="half" idx="2"/>
            <p:extLst>
              <p:ext uri="{D42A27DB-BD31-4B8C-83A1-F6EECF244321}">
                <p14:modId xmlns:p14="http://schemas.microsoft.com/office/powerpoint/2010/main" val="2471003395"/>
              </p:ext>
            </p:extLst>
          </p:nvPr>
        </p:nvGraphicFramePr>
        <p:xfrm>
          <a:off x="6461125" y="2103438"/>
          <a:ext cx="4664075" cy="37480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1261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29D7D67B-F9C2-43A2-9A6A-71C9089C4AA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015619" y="642594"/>
            <a:ext cx="4663728" cy="1371600"/>
          </a:xfrm>
          <a:prstGeom prst="rect">
            <a:avLst/>
          </a:prstGeom>
        </p:spPr>
        <p:txBody>
          <a:bodyPr vert="horz" lIns="91440" tIns="45720" rIns="91440" bIns="45720" rtlCol="0" anchor="ctr">
            <a:noAutofit/>
          </a:bodyPr>
          <a:lstStyle/>
          <a:p>
            <a:pPr>
              <a:lnSpc>
                <a:spcPct val="90000"/>
              </a:lnSpc>
            </a:pPr>
            <a:r>
              <a:rPr lang="en-US" sz="5000" dirty="0">
                <a:solidFill>
                  <a:schemeClr val="bg2">
                    <a:lumMod val="50000"/>
                  </a:schemeClr>
                </a:solidFill>
              </a:rPr>
              <a:t>How we approached</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2898396" y="2410188"/>
            <a:ext cx="6395208" cy="1496364"/>
          </a:xfrm>
        </p:spPr>
        <p:txBody>
          <a:bodyPr vert="horz" lIns="91440" tIns="45720" rIns="91440" bIns="45720" rtlCol="0">
            <a:normAutofit lnSpcReduction="10000"/>
          </a:bodyPr>
          <a:lstStyle/>
          <a:p>
            <a:pPr marR="0" lvl="0" algn="just">
              <a:lnSpc>
                <a:spcPct val="107000"/>
              </a:lnSpc>
              <a:spcBef>
                <a:spcPts val="0"/>
              </a:spcBef>
              <a:spcAft>
                <a:spcPts val="0"/>
              </a:spcAft>
            </a:pPr>
            <a:r>
              <a:rPr lang="en-IN" sz="1800" dirty="0">
                <a:effectLst/>
                <a:latin typeface="Comic Sans MS" panose="030F0702030302020204" pitchFamily="66" charset="0"/>
                <a:ea typeface="Garamond" panose="02020404030301010803" pitchFamily="18" charset="0"/>
                <a:cs typeface="Times New Roman" panose="02020603050405020304" pitchFamily="18" charset="0"/>
              </a:rPr>
              <a:t>We don’t want contagious memory allocation of database of company and customers in our memory, therefore we have not used “ </a:t>
            </a:r>
            <a:r>
              <a:rPr lang="en-IN" sz="1800" b="1" dirty="0">
                <a:solidFill>
                  <a:srgbClr val="FF0000"/>
                </a:solidFill>
                <a:effectLst/>
                <a:latin typeface="Comic Sans MS" panose="030F0702030302020204" pitchFamily="66" charset="0"/>
                <a:ea typeface="Garamond" panose="02020404030301010803" pitchFamily="18" charset="0"/>
                <a:cs typeface="Times New Roman" panose="02020603050405020304" pitchFamily="18" charset="0"/>
              </a:rPr>
              <a:t>ARRAY </a:t>
            </a:r>
            <a:r>
              <a:rPr lang="en-IN" sz="1800" dirty="0">
                <a:effectLst/>
                <a:latin typeface="Comic Sans MS" panose="030F0702030302020204" pitchFamily="66" charset="0"/>
                <a:ea typeface="Garamond" panose="02020404030301010803" pitchFamily="18" charset="0"/>
                <a:cs typeface="Times New Roman" panose="02020603050405020304" pitchFamily="18" charset="0"/>
              </a:rPr>
              <a:t>” but we used concept of “ </a:t>
            </a:r>
            <a:r>
              <a:rPr lang="en-IN" sz="1800" b="1" dirty="0">
                <a:solidFill>
                  <a:srgbClr val="FF0000"/>
                </a:solidFill>
                <a:effectLst/>
                <a:latin typeface="Comic Sans MS" panose="030F0702030302020204" pitchFamily="66" charset="0"/>
                <a:ea typeface="Garamond" panose="02020404030301010803" pitchFamily="18" charset="0"/>
                <a:cs typeface="Times New Roman" panose="02020603050405020304" pitchFamily="18" charset="0"/>
              </a:rPr>
              <a:t>LINKED LIST</a:t>
            </a:r>
            <a:r>
              <a:rPr lang="en-IN" sz="1800" dirty="0">
                <a:solidFill>
                  <a:srgbClr val="FF0000"/>
                </a:solidFill>
                <a:effectLst/>
                <a:latin typeface="Comic Sans MS" panose="030F0702030302020204" pitchFamily="66" charset="0"/>
                <a:ea typeface="Garamond" panose="02020404030301010803" pitchFamily="18" charset="0"/>
                <a:cs typeface="Times New Roman" panose="02020603050405020304" pitchFamily="18" charset="0"/>
              </a:rPr>
              <a:t> </a:t>
            </a:r>
            <a:r>
              <a:rPr lang="en-IN" sz="1800" dirty="0">
                <a:effectLst/>
                <a:latin typeface="Comic Sans MS" panose="030F0702030302020204" pitchFamily="66" charset="0"/>
                <a:ea typeface="Garamond" panose="02020404030301010803" pitchFamily="18" charset="0"/>
                <a:cs typeface="Times New Roman" panose="02020603050405020304" pitchFamily="18" charset="0"/>
              </a:rPr>
              <a:t>”.</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L="0" marR="0" algn="just">
              <a:lnSpc>
                <a:spcPct val="107000"/>
              </a:lnSpc>
              <a:spcBef>
                <a:spcPts val="0"/>
              </a:spcBef>
              <a:spcAft>
                <a:spcPts val="800"/>
              </a:spcAft>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 </a:t>
            </a:r>
          </a:p>
        </p:txBody>
      </p:sp>
      <p:pic>
        <p:nvPicPr>
          <p:cNvPr id="10" name="Picture Placeholder 35" descr="Check icon">
            <a:extLst>
              <a:ext uri="{FF2B5EF4-FFF2-40B4-BE49-F238E27FC236}">
                <a16:creationId xmlns:a16="http://schemas.microsoft.com/office/drawing/2014/main" id="{9CC64F65-9742-4F8A-919E-B153927C4A5D}"/>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322396" y="2375449"/>
            <a:ext cx="576000" cy="576000"/>
          </a:xfrm>
          <a:prstGeom prst="rect">
            <a:avLst/>
          </a:prstGeom>
        </p:spPr>
      </p:pic>
      <p:pic>
        <p:nvPicPr>
          <p:cNvPr id="12" name="Picture Placeholder 35" descr="Check icon">
            <a:extLst>
              <a:ext uri="{FF2B5EF4-FFF2-40B4-BE49-F238E27FC236}">
                <a16:creationId xmlns:a16="http://schemas.microsoft.com/office/drawing/2014/main" id="{9F3646BA-A600-4D0A-AB14-E5B840BA2A62}"/>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322396" y="3889782"/>
            <a:ext cx="576000" cy="576000"/>
          </a:xfrm>
          <a:prstGeom prst="rect">
            <a:avLst/>
          </a:prstGeom>
        </p:spPr>
      </p:pic>
      <p:sp>
        <p:nvSpPr>
          <p:cNvPr id="16" name="Text Placeholder 3">
            <a:extLst>
              <a:ext uri="{FF2B5EF4-FFF2-40B4-BE49-F238E27FC236}">
                <a16:creationId xmlns:a16="http://schemas.microsoft.com/office/drawing/2014/main" id="{55AC6D75-6461-444F-B460-1579A9F34F06}"/>
              </a:ext>
            </a:extLst>
          </p:cNvPr>
          <p:cNvSpPr txBox="1">
            <a:spLocks/>
          </p:cNvSpPr>
          <p:nvPr/>
        </p:nvSpPr>
        <p:spPr>
          <a:xfrm>
            <a:off x="2898396" y="3617274"/>
            <a:ext cx="6395208" cy="3931920"/>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gn="just">
              <a:lnSpc>
                <a:spcPct val="107000"/>
              </a:lnSpc>
              <a:spcBef>
                <a:spcPts val="0"/>
              </a:spcBef>
              <a:spcAft>
                <a:spcPts val="800"/>
              </a:spcAft>
              <a:tabLst>
                <a:tab pos="2955925" algn="ctr"/>
              </a:tabLst>
            </a:pPr>
            <a:r>
              <a:rPr lang="en-IN" sz="1800" dirty="0">
                <a:latin typeface="Garamond" panose="02020404030301010803" pitchFamily="18" charset="0"/>
                <a:ea typeface="Garamond" panose="02020404030301010803" pitchFamily="18" charset="0"/>
                <a:cs typeface="Shruti" panose="020B0502040204020203" pitchFamily="34" charset="0"/>
              </a:rPr>
              <a:t> </a:t>
            </a:r>
          </a:p>
          <a:p>
            <a:pPr algn="just">
              <a:lnSpc>
                <a:spcPct val="107000"/>
              </a:lnSpc>
              <a:spcBef>
                <a:spcPts val="0"/>
              </a:spcBef>
              <a:spcAft>
                <a:spcPts val="0"/>
              </a:spcAft>
              <a:tabLst>
                <a:tab pos="2955925" algn="ctr"/>
              </a:tabLst>
            </a:pPr>
            <a:r>
              <a:rPr lang="en-IN" sz="1800" dirty="0">
                <a:latin typeface="Comic Sans MS" panose="030F0702030302020204" pitchFamily="66" charset="0"/>
                <a:ea typeface="Garamond" panose="02020404030301010803" pitchFamily="18" charset="0"/>
                <a:cs typeface="Shruti" panose="020B0502040204020203" pitchFamily="34" charset="0"/>
              </a:rPr>
              <a:t>We have used 2  “</a:t>
            </a:r>
            <a:r>
              <a:rPr lang="en-IN" sz="1800" b="1" dirty="0">
                <a:solidFill>
                  <a:srgbClr val="FF0000"/>
                </a:solidFill>
                <a:latin typeface="Comic Sans MS" panose="030F0702030302020204" pitchFamily="66" charset="0"/>
                <a:ea typeface="Garamond" panose="02020404030301010803" pitchFamily="18" charset="0"/>
                <a:cs typeface="Shruti" panose="020B0502040204020203" pitchFamily="34" charset="0"/>
              </a:rPr>
              <a:t>2-D LINKED LIST</a:t>
            </a:r>
            <a:r>
              <a:rPr lang="en-IN" sz="1800" dirty="0">
                <a:latin typeface="Comic Sans MS" panose="030F0702030302020204" pitchFamily="66" charset="0"/>
                <a:ea typeface="Garamond" panose="02020404030301010803" pitchFamily="18" charset="0"/>
                <a:cs typeface="Shruti" panose="020B0502040204020203" pitchFamily="34" charset="0"/>
              </a:rPr>
              <a:t>” , one for company database and one for  customers database.</a:t>
            </a:r>
          </a:p>
        </p:txBody>
      </p:sp>
    </p:spTree>
    <p:extLst>
      <p:ext uri="{BB962C8B-B14F-4D97-AF65-F5344CB8AC3E}">
        <p14:creationId xmlns:p14="http://schemas.microsoft.com/office/powerpoint/2010/main" val="5201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29D7D67B-F9C2-43A2-9A6A-71C9089C4AA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015619" y="642594"/>
            <a:ext cx="8187104" cy="1371600"/>
          </a:xfrm>
          <a:prstGeom prst="rect">
            <a:avLst/>
          </a:prstGeom>
        </p:spPr>
        <p:txBody>
          <a:bodyPr vert="horz" lIns="91440" tIns="45720" rIns="91440" bIns="45720" rtlCol="0" anchor="ctr">
            <a:noAutofit/>
          </a:bodyPr>
          <a:lstStyle/>
          <a:p>
            <a:pPr>
              <a:lnSpc>
                <a:spcPct val="90000"/>
              </a:lnSpc>
            </a:pPr>
            <a:r>
              <a:rPr lang="en-US" sz="5000" dirty="0">
                <a:solidFill>
                  <a:schemeClr val="bg2">
                    <a:lumMod val="50000"/>
                  </a:schemeClr>
                </a:solidFill>
              </a:rPr>
              <a:t>How we approached (for company)</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7005042" y="2410188"/>
            <a:ext cx="4336421" cy="3931920"/>
          </a:xfrm>
        </p:spPr>
        <p:txBody>
          <a:bodyPr vert="horz" lIns="91440" tIns="45720" rIns="91440" bIns="45720" rtlCol="0">
            <a:normAutofit/>
          </a:bodyPr>
          <a:lstStyle/>
          <a:p>
            <a:pPr marL="285750" indent="-285750">
              <a:lnSpc>
                <a:spcPct val="107000"/>
              </a:lnSpc>
              <a:spcBef>
                <a:spcPts val="0"/>
              </a:spcBef>
              <a:spcAft>
                <a:spcPts val="800"/>
              </a:spcAft>
              <a:buFont typeface="Arial" panose="020B0604020202020204" pitchFamily="34" charset="0"/>
              <a:buChar char="•"/>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In company’s database we used 2D linked list</a:t>
            </a:r>
            <a:r>
              <a:rPr lang="en-IN" sz="1800" dirty="0">
                <a:effectLst/>
                <a:latin typeface="Garamond" panose="02020404030301010803" pitchFamily="18" charset="0"/>
                <a:ea typeface="Garamond" panose="02020404030301010803" pitchFamily="18" charset="0"/>
                <a:cs typeface="Shruti" panose="020B0502040204020203" pitchFamily="34" charset="0"/>
              </a:rPr>
              <a:t> </a:t>
            </a:r>
          </a:p>
          <a:p>
            <a:pPr marR="0" lvl="0">
              <a:lnSpc>
                <a:spcPct val="107000"/>
              </a:lnSpc>
              <a:spcBef>
                <a:spcPts val="0"/>
              </a:spcBef>
              <a:spcAft>
                <a:spcPts val="0"/>
              </a:spcAft>
              <a:tabLst>
                <a:tab pos="2955925" algn="ctr"/>
              </a:tabLst>
            </a:pP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pic>
        <p:nvPicPr>
          <p:cNvPr id="6" name="Picture 5">
            <a:extLst>
              <a:ext uri="{FF2B5EF4-FFF2-40B4-BE49-F238E27FC236}">
                <a16:creationId xmlns:a16="http://schemas.microsoft.com/office/drawing/2014/main" id="{525975FC-66C0-4525-9198-60F2B5ABEA88}"/>
              </a:ext>
            </a:extLst>
          </p:cNvPr>
          <p:cNvPicPr>
            <a:picLocks noChangeAspect="1"/>
          </p:cNvPicPr>
          <p:nvPr/>
        </p:nvPicPr>
        <p:blipFill>
          <a:blip r:embed="rId4"/>
          <a:stretch>
            <a:fillRect/>
          </a:stretch>
        </p:blipFill>
        <p:spPr>
          <a:xfrm>
            <a:off x="781741" y="2410188"/>
            <a:ext cx="5938237" cy="34654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7525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29D7D67B-F9C2-43A2-9A6A-71C9089C4AA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015619" y="642594"/>
            <a:ext cx="7817988" cy="1371600"/>
          </a:xfrm>
          <a:prstGeom prst="rect">
            <a:avLst/>
          </a:prstGeom>
        </p:spPr>
        <p:txBody>
          <a:bodyPr vert="horz" lIns="91440" tIns="45720" rIns="91440" bIns="45720" rtlCol="0" anchor="ctr">
            <a:noAutofit/>
          </a:bodyPr>
          <a:lstStyle/>
          <a:p>
            <a:pPr>
              <a:lnSpc>
                <a:spcPct val="90000"/>
              </a:lnSpc>
            </a:pPr>
            <a:r>
              <a:rPr lang="en-US" sz="5000" dirty="0">
                <a:solidFill>
                  <a:schemeClr val="bg2">
                    <a:lumMod val="50000"/>
                  </a:schemeClr>
                </a:solidFill>
              </a:rPr>
              <a:t>How we approached (for company)</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2033396" y="2014194"/>
            <a:ext cx="8125208" cy="3931920"/>
          </a:xfrm>
        </p:spPr>
        <p:txBody>
          <a:bodyPr vert="horz" lIns="91440" tIns="45720" rIns="91440" bIns="45720" rtlCol="0">
            <a:noAutofit/>
          </a:bodyPr>
          <a:lstStyle/>
          <a:p>
            <a:pPr marL="342900" marR="0" lvl="0" indent="-342900">
              <a:lnSpc>
                <a:spcPct val="107000"/>
              </a:lnSpc>
              <a:spcBef>
                <a:spcPts val="0"/>
              </a:spcBef>
              <a:spcAft>
                <a:spcPts val="0"/>
              </a:spcAft>
              <a:buFont typeface="Symbol" panose="05050102010706020507" pitchFamily="18" charset="2"/>
              <a:buChar char=""/>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In the main linked list, every node contains basic details of company like…</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Name of company</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number of products we have sold of that company</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amount of sale we have made of that company</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amount of Profit we have earned from that company</a:t>
            </a:r>
          </a:p>
          <a:p>
            <a:pPr marL="1828800" marR="0">
              <a:lnSpc>
                <a:spcPct val="107000"/>
              </a:lnSpc>
              <a:spcBef>
                <a:spcPts val="0"/>
              </a:spcBef>
              <a:spcAft>
                <a:spcPts val="0"/>
              </a:spcAft>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 </a:t>
            </a:r>
          </a:p>
          <a:p>
            <a:pPr marL="457200" marR="0">
              <a:lnSpc>
                <a:spcPct val="107000"/>
              </a:lnSpc>
              <a:spcBef>
                <a:spcPts val="0"/>
              </a:spcBef>
              <a:spcAft>
                <a:spcPts val="0"/>
              </a:spcAft>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and pointer of its own list of their product and each node of product list contains details of particular product like…</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L="0" marR="0">
              <a:lnSpc>
                <a:spcPct val="107000"/>
              </a:lnSpc>
              <a:spcBef>
                <a:spcPts val="0"/>
              </a:spcBef>
              <a:spcAft>
                <a:spcPts val="0"/>
              </a:spcAft>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 </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Product name</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Product price</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Commission rate on product</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sale we have made of that product</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Our total profit by that product.</a:t>
            </a:r>
          </a:p>
          <a:p>
            <a:pPr marL="1828800" marR="0">
              <a:lnSpc>
                <a:spcPct val="107000"/>
              </a:lnSpc>
              <a:spcBef>
                <a:spcPts val="0"/>
              </a:spcBef>
              <a:spcAft>
                <a:spcPts val="0"/>
              </a:spcAft>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 </a:t>
            </a:r>
          </a:p>
          <a:p>
            <a:pPr marR="0" lvl="0">
              <a:lnSpc>
                <a:spcPct val="107000"/>
              </a:lnSpc>
              <a:spcBef>
                <a:spcPts val="0"/>
              </a:spcBef>
              <a:spcAft>
                <a:spcPts val="0"/>
              </a:spcAft>
            </a:pP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spTree>
    <p:extLst>
      <p:ext uri="{BB962C8B-B14F-4D97-AF65-F5344CB8AC3E}">
        <p14:creationId xmlns:p14="http://schemas.microsoft.com/office/powerpoint/2010/main" val="182422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A0D888-FD02-4213-853B-496E212B96CE}">
  <ds:schemaRefs>
    <ds:schemaRef ds:uri="http://schemas.microsoft.com/sharepoint/v3/contenttype/forms"/>
  </ds:schemaRefs>
</ds:datastoreItem>
</file>

<file path=customXml/itemProps2.xml><?xml version="1.0" encoding="utf-8"?>
<ds:datastoreItem xmlns:ds="http://schemas.openxmlformats.org/officeDocument/2006/customXml" ds:itemID="{312BF593-9895-40D5-B3D2-D4C1AEC22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505D42A-A09C-482B-914B-08E02823D3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718</Words>
  <Application>Microsoft Office PowerPoint</Application>
  <PresentationFormat>Widescreen</PresentationFormat>
  <Paragraphs>103</Paragraphs>
  <Slides>16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Comic Sans MS</vt:lpstr>
      <vt:lpstr>Garamond</vt:lpstr>
      <vt:lpstr>Symbol</vt:lpstr>
      <vt:lpstr>Tw Cen MT</vt:lpstr>
      <vt:lpstr>Tw Cen MT Condensed</vt:lpstr>
      <vt:lpstr>Wingdings</vt:lpstr>
      <vt:lpstr>Wingdings 3</vt:lpstr>
      <vt:lpstr>Integral</vt:lpstr>
      <vt:lpstr>It206 project</vt:lpstr>
      <vt:lpstr>Presentation Outline</vt:lpstr>
      <vt:lpstr>PROJECT TITLE</vt:lpstr>
      <vt:lpstr>PROBLEM STATEMENT</vt:lpstr>
      <vt:lpstr>PROBLEM STATEMENT</vt:lpstr>
      <vt:lpstr>How we approached</vt:lpstr>
      <vt:lpstr>How we approached</vt:lpstr>
      <vt:lpstr>How we approached (for company)</vt:lpstr>
      <vt:lpstr>How we approached (for company)</vt:lpstr>
      <vt:lpstr>How we approached (for customers)</vt:lpstr>
      <vt:lpstr>How we approached (for customers)</vt:lpstr>
      <vt:lpstr>O(1) Time complexity </vt:lpstr>
      <vt:lpstr>PowerPoint Presentation</vt:lpstr>
      <vt:lpstr>What we have learnt</vt:lpstr>
      <vt:lpstr>LIMITATIONS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2021-06-23T06:45:29Z</dcterms:created>
  <dcterms:modified xsi:type="dcterms:W3CDTF">2021-06-23T10:47:15Z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