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60" r:id="rId4"/>
    <p:sldId id="259" r:id="rId5"/>
    <p:sldId id="272" r:id="rId6"/>
    <p:sldId id="263" r:id="rId7"/>
    <p:sldId id="261" r:id="rId8"/>
    <p:sldId id="262" r:id="rId9"/>
    <p:sldId id="269" r:id="rId10"/>
    <p:sldId id="279" r:id="rId11"/>
    <p:sldId id="281" r:id="rId12"/>
    <p:sldId id="277"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FFD6CE6-7641-41EF-9BC0-6533573776F6}" type="doc">
      <dgm:prSet loTypeId="urn:microsoft.com/office/officeart/2005/8/layout/process5" loCatId="process" qsTypeId="urn:microsoft.com/office/officeart/2005/8/quickstyle/3d3" qsCatId="3D" csTypeId="urn:microsoft.com/office/officeart/2005/8/colors/colorful1" csCatId="colorful" phldr="1"/>
      <dgm:spPr/>
      <dgm:t>
        <a:bodyPr/>
        <a:lstStyle/>
        <a:p>
          <a:endParaRPr lang="en-IN"/>
        </a:p>
      </dgm:t>
    </dgm:pt>
    <dgm:pt modelId="{2B916CB0-33FB-4A66-AD03-D30306B9D49A}">
      <dgm:prSet phldrT="[Text]"/>
      <dgm:spPr/>
      <dgm:t>
        <a:bodyPr/>
        <a:lstStyle/>
        <a:p>
          <a:pPr>
            <a:buClr>
              <a:schemeClr val="dk1"/>
            </a:buClr>
            <a:buSzPts val="3200"/>
            <a:buFont typeface="Noto Sans Symbols"/>
            <a:buChar char="✔"/>
          </a:pPr>
          <a:r>
            <a:rPr lang="en-US" b="1" dirty="0">
              <a:latin typeface="Aharoni" panose="02010803020104030203" pitchFamily="2" charset="-79"/>
              <a:ea typeface="Times New Roman" panose="02020603050405020304"/>
              <a:cs typeface="Aharoni" panose="02010803020104030203" pitchFamily="2" charset="-79"/>
              <a:sym typeface="Times New Roman" panose="02020603050405020304"/>
            </a:rPr>
            <a:t> </a:t>
          </a:r>
          <a:r>
            <a:rPr lang="en-US" b="1" dirty="0">
              <a:effectLst>
                <a:outerShdw blurRad="50800" dist="38100" algn="l" rotWithShape="0">
                  <a:prstClr val="black">
                    <a:alpha val="40000"/>
                  </a:prstClr>
                </a:outerShdw>
              </a:effectLst>
              <a:latin typeface="Aharoni" panose="02010803020104030203" pitchFamily="2" charset="-79"/>
              <a:ea typeface="Times New Roman" panose="02020603050405020304"/>
              <a:cs typeface="Aharoni" panose="02010803020104030203" pitchFamily="2" charset="-79"/>
              <a:sym typeface="Times New Roman" panose="02020603050405020304"/>
            </a:rPr>
            <a:t>Planning And Requirement Analysis</a:t>
          </a:r>
          <a:endParaRPr lang="en-IN" dirty="0">
            <a:effectLst>
              <a:outerShdw blurRad="50800" dist="38100" algn="l" rotWithShape="0">
                <a:prstClr val="black">
                  <a:alpha val="40000"/>
                </a:prstClr>
              </a:outerShdw>
            </a:effectLst>
          </a:endParaRPr>
        </a:p>
      </dgm:t>
    </dgm:pt>
    <dgm:pt modelId="{E82B4F06-B9A7-4099-8C0A-12B891390DEE}" cxnId="{E93F41C3-383E-4A8F-83F9-ACBC47E1519C}" type="parTrans">
      <dgm:prSet/>
      <dgm:spPr/>
      <dgm:t>
        <a:bodyPr/>
        <a:lstStyle/>
        <a:p>
          <a:endParaRPr lang="en-IN"/>
        </a:p>
      </dgm:t>
    </dgm:pt>
    <dgm:pt modelId="{6AF0DDB5-3633-404A-BF4B-CF2C01A9410B}" cxnId="{E93F41C3-383E-4A8F-83F9-ACBC47E1519C}" type="sibTrans">
      <dgm:prSet/>
      <dgm:spPr/>
      <dgm:t>
        <a:bodyPr/>
        <a:lstStyle/>
        <a:p>
          <a:endParaRPr lang="en-IN"/>
        </a:p>
      </dgm:t>
    </dgm:pt>
    <dgm:pt modelId="{7BDFF2D8-1159-40CE-85A7-DD4A342C2CD4}">
      <dgm:prSet phldrT="[Text]"/>
      <dgm:spPr/>
      <dgm:t>
        <a:bodyPr/>
        <a:lstStyle/>
        <a:p>
          <a:pPr>
            <a:buClr>
              <a:schemeClr val="dk1"/>
            </a:buClr>
            <a:buSzPts val="3200"/>
            <a:buFont typeface="Noto Sans Symbols"/>
            <a:buNone/>
          </a:pPr>
          <a:r>
            <a:rPr lang="en-US" b="1" dirty="0">
              <a:latin typeface="Aharoni" panose="02010803020104030203" pitchFamily="2" charset="-79"/>
              <a:ea typeface="Times New Roman" panose="02020603050405020304"/>
              <a:cs typeface="Aharoni" panose="02010803020104030203" pitchFamily="2" charset="-79"/>
              <a:sym typeface="Times New Roman" panose="02020603050405020304"/>
            </a:rPr>
            <a:t> </a:t>
          </a:r>
          <a:r>
            <a:rPr lang="en-US" b="1" dirty="0">
              <a:effectLst>
                <a:outerShdw blurRad="50800" dist="38100" algn="l" rotWithShape="0">
                  <a:prstClr val="black">
                    <a:alpha val="40000"/>
                  </a:prstClr>
                </a:outerShdw>
              </a:effectLst>
              <a:latin typeface="Aharoni" panose="02010803020104030203" pitchFamily="2" charset="-79"/>
              <a:ea typeface="Times New Roman" panose="02020603050405020304"/>
              <a:cs typeface="Aharoni" panose="02010803020104030203" pitchFamily="2" charset="-79"/>
              <a:sym typeface="Times New Roman" panose="02020603050405020304"/>
            </a:rPr>
            <a:t>Defining Requirements</a:t>
          </a:r>
          <a:endParaRPr lang="en-IN" dirty="0">
            <a:effectLst>
              <a:outerShdw blurRad="50800" dist="38100" algn="l" rotWithShape="0">
                <a:prstClr val="black">
                  <a:alpha val="40000"/>
                </a:prstClr>
              </a:outerShdw>
            </a:effectLst>
          </a:endParaRPr>
        </a:p>
      </dgm:t>
    </dgm:pt>
    <dgm:pt modelId="{1E1CEF31-5D35-4FB9-A9FC-D182490183D5}" cxnId="{C52BD485-3D2C-4E5E-A763-857AB04840E8}" type="parTrans">
      <dgm:prSet/>
      <dgm:spPr/>
      <dgm:t>
        <a:bodyPr/>
        <a:lstStyle/>
        <a:p>
          <a:endParaRPr lang="en-IN"/>
        </a:p>
      </dgm:t>
    </dgm:pt>
    <dgm:pt modelId="{C6AE8241-8B91-4E14-8CE1-53134F527A8A}" cxnId="{C52BD485-3D2C-4E5E-A763-857AB04840E8}" type="sibTrans">
      <dgm:prSet/>
      <dgm:spPr/>
      <dgm:t>
        <a:bodyPr/>
        <a:lstStyle/>
        <a:p>
          <a:endParaRPr lang="en-IN"/>
        </a:p>
      </dgm:t>
    </dgm:pt>
    <dgm:pt modelId="{D7599503-2693-4E57-93EE-9EF761534DB0}">
      <dgm:prSet phldrT="[Text]"/>
      <dgm:spPr/>
      <dgm:t>
        <a:bodyPr/>
        <a:lstStyle/>
        <a:p>
          <a:pPr>
            <a:buClr>
              <a:schemeClr val="dk1"/>
            </a:buClr>
            <a:buSzPts val="3200"/>
            <a:buFont typeface="Noto Sans Symbols"/>
            <a:buNone/>
          </a:pPr>
          <a:r>
            <a:rPr lang="en-US" b="1" dirty="0">
              <a:effectLst>
                <a:outerShdw blurRad="50800" dist="38100" algn="l" rotWithShape="0">
                  <a:prstClr val="black">
                    <a:alpha val="40000"/>
                  </a:prstClr>
                </a:outerShdw>
              </a:effectLst>
              <a:latin typeface="Aharoni" panose="02010803020104030203" pitchFamily="2" charset="-79"/>
              <a:ea typeface="Times New Roman" panose="02020603050405020304"/>
              <a:cs typeface="Aharoni" panose="02010803020104030203" pitchFamily="2" charset="-79"/>
              <a:sym typeface="Times New Roman" panose="02020603050405020304"/>
            </a:rPr>
            <a:t>Designing  Architecture </a:t>
          </a:r>
          <a:r>
            <a:rPr lang="en-US" b="1" dirty="0">
              <a:effectLst>
                <a:outerShdw blurRad="50800" dist="38100" algn="l" rotWithShape="0">
                  <a:prstClr val="black">
                    <a:alpha val="40000"/>
                  </a:prstClr>
                </a:outerShdw>
              </a:effectLst>
              <a:latin typeface="Aharoni" panose="02010803020104030203" pitchFamily="2" charset="-79"/>
              <a:cs typeface="Aharoni" panose="02010803020104030203" pitchFamily="2" charset="-79"/>
              <a:sym typeface="Times New Roman" panose="02020603050405020304"/>
            </a:rPr>
            <a:t>&amp; Program</a:t>
          </a:r>
          <a:endParaRPr lang="en-IN" dirty="0">
            <a:effectLst>
              <a:outerShdw blurRad="50800" dist="38100" algn="l" rotWithShape="0">
                <a:prstClr val="black">
                  <a:alpha val="40000"/>
                </a:prstClr>
              </a:outerShdw>
            </a:effectLst>
          </a:endParaRPr>
        </a:p>
      </dgm:t>
    </dgm:pt>
    <dgm:pt modelId="{F536CF72-6D97-4A4E-95AC-5D1DA2BE7BF6}" cxnId="{AF354770-7112-4B84-B7B5-F1558C978580}" type="parTrans">
      <dgm:prSet/>
      <dgm:spPr/>
      <dgm:t>
        <a:bodyPr/>
        <a:lstStyle/>
        <a:p>
          <a:endParaRPr lang="en-IN"/>
        </a:p>
      </dgm:t>
    </dgm:pt>
    <dgm:pt modelId="{30607838-81B8-4EF1-BD03-0A1B6B87D270}" cxnId="{AF354770-7112-4B84-B7B5-F1558C978580}" type="sibTrans">
      <dgm:prSet/>
      <dgm:spPr/>
      <dgm:t>
        <a:bodyPr/>
        <a:lstStyle/>
        <a:p>
          <a:endParaRPr lang="en-IN"/>
        </a:p>
      </dgm:t>
    </dgm:pt>
    <dgm:pt modelId="{3F12D8A4-9444-4396-8D78-6A1477BC82D5}">
      <dgm:prSet phldrT="[Text]"/>
      <dgm:spPr/>
      <dgm:t>
        <a:bodyPr/>
        <a:lstStyle/>
        <a:p>
          <a:pPr>
            <a:buClr>
              <a:schemeClr val="dk1"/>
            </a:buClr>
            <a:buSzPts val="3200"/>
            <a:buFont typeface="Noto Sans Symbols"/>
            <a:buNone/>
          </a:pPr>
          <a:r>
            <a:rPr lang="en-IN" b="1" dirty="0">
              <a:effectLst>
                <a:outerShdw blurRad="50800" dist="38100" algn="l" rotWithShape="0">
                  <a:prstClr val="black">
                    <a:alpha val="40000"/>
                  </a:prstClr>
                </a:outerShdw>
              </a:effectLst>
              <a:latin typeface="Aharoni" panose="02010803020104030203" pitchFamily="2" charset="-79"/>
              <a:cs typeface="Aharoni" panose="02010803020104030203" pitchFamily="2" charset="-79"/>
              <a:sym typeface="Times New Roman" panose="02020603050405020304"/>
            </a:rPr>
            <a:t>Linking &amp; Testing the project</a:t>
          </a:r>
        </a:p>
      </dgm:t>
    </dgm:pt>
    <dgm:pt modelId="{06080A87-6F57-414E-9907-3D14D3694C2F}" cxnId="{3EB2BD8C-5D41-4715-B980-BFF39D89855B}" type="parTrans">
      <dgm:prSet/>
      <dgm:spPr/>
      <dgm:t>
        <a:bodyPr/>
        <a:lstStyle/>
        <a:p>
          <a:endParaRPr lang="en-IN"/>
        </a:p>
      </dgm:t>
    </dgm:pt>
    <dgm:pt modelId="{3B50BF67-BC68-4F7F-B0DD-C8BC5B2553C7}" cxnId="{3EB2BD8C-5D41-4715-B980-BFF39D89855B}" type="sibTrans">
      <dgm:prSet/>
      <dgm:spPr/>
      <dgm:t>
        <a:bodyPr/>
        <a:lstStyle/>
        <a:p>
          <a:endParaRPr lang="en-IN"/>
        </a:p>
      </dgm:t>
    </dgm:pt>
    <dgm:pt modelId="{5DED73FD-8CA9-4FE0-8FC6-F7628BEBF58F}">
      <dgm:prSet phldrT="[Text]"/>
      <dgm:spPr/>
      <dgm:t>
        <a:bodyPr/>
        <a:lstStyle/>
        <a:p>
          <a:pPr>
            <a:buClr>
              <a:schemeClr val="dk1"/>
            </a:buClr>
            <a:buSzPts val="3200"/>
            <a:buFont typeface="Noto Sans Symbols"/>
            <a:buChar char="✔"/>
          </a:pPr>
          <a:r>
            <a:rPr lang="en-US" b="1" dirty="0">
              <a:effectLst>
                <a:outerShdw blurRad="50800" dist="38100" algn="l" rotWithShape="0">
                  <a:prstClr val="black">
                    <a:alpha val="40000"/>
                  </a:prstClr>
                </a:outerShdw>
              </a:effectLst>
              <a:latin typeface="Aharoni" panose="02010803020104030203" pitchFamily="2" charset="-79"/>
              <a:ea typeface="Times New Roman" panose="02020603050405020304"/>
              <a:cs typeface="Aharoni" panose="02010803020104030203" pitchFamily="2" charset="-79"/>
              <a:sym typeface="Times New Roman" panose="02020603050405020304"/>
            </a:rPr>
            <a:t>Maintaining the Project</a:t>
          </a:r>
          <a:endParaRPr lang="en-IN" dirty="0">
            <a:effectLst>
              <a:outerShdw blurRad="50800" dist="38100" algn="l" rotWithShape="0">
                <a:prstClr val="black">
                  <a:alpha val="40000"/>
                </a:prstClr>
              </a:outerShdw>
            </a:effectLst>
          </a:endParaRPr>
        </a:p>
      </dgm:t>
    </dgm:pt>
    <dgm:pt modelId="{64F12E2B-AD4A-4E67-95BA-AFC58DF83098}" cxnId="{59C67CDE-DB3D-4E11-8864-84B22EB72E2C}" type="parTrans">
      <dgm:prSet/>
      <dgm:spPr/>
      <dgm:t>
        <a:bodyPr/>
        <a:lstStyle/>
        <a:p>
          <a:endParaRPr lang="en-IN"/>
        </a:p>
      </dgm:t>
    </dgm:pt>
    <dgm:pt modelId="{E41623A9-2D96-4E19-83C7-4E29E058B338}" cxnId="{59C67CDE-DB3D-4E11-8864-84B22EB72E2C}" type="sibTrans">
      <dgm:prSet/>
      <dgm:spPr/>
      <dgm:t>
        <a:bodyPr/>
        <a:lstStyle/>
        <a:p>
          <a:endParaRPr lang="en-IN"/>
        </a:p>
      </dgm:t>
    </dgm:pt>
    <dgm:pt modelId="{53D2A63F-839C-447E-AA53-77463D57A13C}" type="pres">
      <dgm:prSet presAssocID="{BFFD6CE6-7641-41EF-9BC0-6533573776F6}" presName="diagram" presStyleCnt="0">
        <dgm:presLayoutVars>
          <dgm:dir/>
          <dgm:resizeHandles val="exact"/>
        </dgm:presLayoutVars>
      </dgm:prSet>
      <dgm:spPr/>
    </dgm:pt>
    <dgm:pt modelId="{D766B410-E314-47C7-87D6-C509C92C14AE}" type="pres">
      <dgm:prSet presAssocID="{2B916CB0-33FB-4A66-AD03-D30306B9D49A}" presName="node" presStyleLbl="node1" presStyleIdx="0" presStyleCnt="5">
        <dgm:presLayoutVars>
          <dgm:bulletEnabled val="1"/>
        </dgm:presLayoutVars>
      </dgm:prSet>
      <dgm:spPr/>
    </dgm:pt>
    <dgm:pt modelId="{601AD8AC-19C6-47E9-A6AA-D8224847F1A0}" type="pres">
      <dgm:prSet presAssocID="{6AF0DDB5-3633-404A-BF4B-CF2C01A9410B}" presName="sibTrans" presStyleLbl="sibTrans2D1" presStyleIdx="0" presStyleCnt="4"/>
      <dgm:spPr/>
    </dgm:pt>
    <dgm:pt modelId="{38A2B4A3-9D9B-4889-9E84-C3802C5A0E58}" type="pres">
      <dgm:prSet presAssocID="{6AF0DDB5-3633-404A-BF4B-CF2C01A9410B}" presName="connectorText" presStyleLbl="sibTrans2D1" presStyleIdx="0" presStyleCnt="4"/>
      <dgm:spPr/>
    </dgm:pt>
    <dgm:pt modelId="{7B258597-CC08-4858-85CF-E20B2CBA3B75}" type="pres">
      <dgm:prSet presAssocID="{7BDFF2D8-1159-40CE-85A7-DD4A342C2CD4}" presName="node" presStyleLbl="node1" presStyleIdx="1" presStyleCnt="5" custLinFactNeighborX="1311" custLinFactNeighborY="1457">
        <dgm:presLayoutVars>
          <dgm:bulletEnabled val="1"/>
        </dgm:presLayoutVars>
      </dgm:prSet>
      <dgm:spPr/>
    </dgm:pt>
    <dgm:pt modelId="{B3CBDA40-5036-4096-9DB5-310C362201F9}" type="pres">
      <dgm:prSet presAssocID="{C6AE8241-8B91-4E14-8CE1-53134F527A8A}" presName="sibTrans" presStyleLbl="sibTrans2D1" presStyleIdx="1" presStyleCnt="4"/>
      <dgm:spPr/>
    </dgm:pt>
    <dgm:pt modelId="{22DF04D8-70AC-4BA2-A0EF-4C4493D372B0}" type="pres">
      <dgm:prSet presAssocID="{C6AE8241-8B91-4E14-8CE1-53134F527A8A}" presName="connectorText" presStyleLbl="sibTrans2D1" presStyleIdx="1" presStyleCnt="4"/>
      <dgm:spPr/>
    </dgm:pt>
    <dgm:pt modelId="{8379DAB7-1583-4AC8-A1F7-3428FCD85B4F}" type="pres">
      <dgm:prSet presAssocID="{D7599503-2693-4E57-93EE-9EF761534DB0}" presName="node" presStyleLbl="node1" presStyleIdx="2" presStyleCnt="5" custLinFactNeighborX="1646">
        <dgm:presLayoutVars>
          <dgm:bulletEnabled val="1"/>
        </dgm:presLayoutVars>
      </dgm:prSet>
      <dgm:spPr/>
    </dgm:pt>
    <dgm:pt modelId="{94D5A7FF-E3F8-4976-B258-FC8A976EF7DF}" type="pres">
      <dgm:prSet presAssocID="{30607838-81B8-4EF1-BD03-0A1B6B87D270}" presName="sibTrans" presStyleLbl="sibTrans2D1" presStyleIdx="2" presStyleCnt="4"/>
      <dgm:spPr/>
    </dgm:pt>
    <dgm:pt modelId="{59BAE6B0-A325-4C37-8BD2-E512D194D1A9}" type="pres">
      <dgm:prSet presAssocID="{30607838-81B8-4EF1-BD03-0A1B6B87D270}" presName="connectorText" presStyleLbl="sibTrans2D1" presStyleIdx="2" presStyleCnt="4"/>
      <dgm:spPr/>
    </dgm:pt>
    <dgm:pt modelId="{1343028F-36BE-4F29-8370-4E14CAC9A318}" type="pres">
      <dgm:prSet presAssocID="{3F12D8A4-9444-4396-8D78-6A1477BC82D5}" presName="node" presStyleLbl="node1" presStyleIdx="3" presStyleCnt="5" custLinFactNeighborX="-874" custLinFactNeighborY="1456">
        <dgm:presLayoutVars>
          <dgm:bulletEnabled val="1"/>
        </dgm:presLayoutVars>
      </dgm:prSet>
      <dgm:spPr/>
    </dgm:pt>
    <dgm:pt modelId="{7AE16E1B-17F2-40D4-B558-DB4F9EE41BC9}" type="pres">
      <dgm:prSet presAssocID="{3B50BF67-BC68-4F7F-B0DD-C8BC5B2553C7}" presName="sibTrans" presStyleLbl="sibTrans2D1" presStyleIdx="3" presStyleCnt="4"/>
      <dgm:spPr/>
    </dgm:pt>
    <dgm:pt modelId="{3BA536D1-BB61-4DEA-BBC7-67A07C897968}" type="pres">
      <dgm:prSet presAssocID="{3B50BF67-BC68-4F7F-B0DD-C8BC5B2553C7}" presName="connectorText" presStyleLbl="sibTrans2D1" presStyleIdx="3" presStyleCnt="4"/>
      <dgm:spPr/>
    </dgm:pt>
    <dgm:pt modelId="{4FB83C8A-D796-4194-BBE3-A2981735750F}" type="pres">
      <dgm:prSet presAssocID="{5DED73FD-8CA9-4FE0-8FC6-F7628BEBF58F}" presName="node" presStyleLbl="node1" presStyleIdx="4" presStyleCnt="5">
        <dgm:presLayoutVars>
          <dgm:bulletEnabled val="1"/>
        </dgm:presLayoutVars>
      </dgm:prSet>
      <dgm:spPr/>
    </dgm:pt>
  </dgm:ptLst>
  <dgm:cxnLst>
    <dgm:cxn modelId="{224A4D11-2D33-46F4-980E-E4D227C614EB}" type="presOf" srcId="{3B50BF67-BC68-4F7F-B0DD-C8BC5B2553C7}" destId="{3BA536D1-BB61-4DEA-BBC7-67A07C897968}" srcOrd="1" destOrd="0" presId="urn:microsoft.com/office/officeart/2005/8/layout/process5"/>
    <dgm:cxn modelId="{E4A26917-57DB-487A-A1A8-5DDF438071C9}" type="presOf" srcId="{5DED73FD-8CA9-4FE0-8FC6-F7628BEBF58F}" destId="{4FB83C8A-D796-4194-BBE3-A2981735750F}" srcOrd="0" destOrd="0" presId="urn:microsoft.com/office/officeart/2005/8/layout/process5"/>
    <dgm:cxn modelId="{A44CB32C-A626-4590-A7D4-E4C81550ED15}" type="presOf" srcId="{C6AE8241-8B91-4E14-8CE1-53134F527A8A}" destId="{B3CBDA40-5036-4096-9DB5-310C362201F9}" srcOrd="0" destOrd="0" presId="urn:microsoft.com/office/officeart/2005/8/layout/process5"/>
    <dgm:cxn modelId="{9313F138-8511-410F-A4DF-A69D3330C365}" type="presOf" srcId="{3B50BF67-BC68-4F7F-B0DD-C8BC5B2553C7}" destId="{7AE16E1B-17F2-40D4-B558-DB4F9EE41BC9}" srcOrd="0" destOrd="0" presId="urn:microsoft.com/office/officeart/2005/8/layout/process5"/>
    <dgm:cxn modelId="{F4085843-A048-4A23-997A-70B8792D13FD}" type="presOf" srcId="{30607838-81B8-4EF1-BD03-0A1B6B87D270}" destId="{94D5A7FF-E3F8-4976-B258-FC8A976EF7DF}" srcOrd="0" destOrd="0" presId="urn:microsoft.com/office/officeart/2005/8/layout/process5"/>
    <dgm:cxn modelId="{AF354770-7112-4B84-B7B5-F1558C978580}" srcId="{BFFD6CE6-7641-41EF-9BC0-6533573776F6}" destId="{D7599503-2693-4E57-93EE-9EF761534DB0}" srcOrd="2" destOrd="0" parTransId="{F536CF72-6D97-4A4E-95AC-5D1DA2BE7BF6}" sibTransId="{30607838-81B8-4EF1-BD03-0A1B6B87D270}"/>
    <dgm:cxn modelId="{247E0F51-340E-44EB-9FA7-6C79E4CC4AAA}" type="presOf" srcId="{2B916CB0-33FB-4A66-AD03-D30306B9D49A}" destId="{D766B410-E314-47C7-87D6-C509C92C14AE}" srcOrd="0" destOrd="0" presId="urn:microsoft.com/office/officeart/2005/8/layout/process5"/>
    <dgm:cxn modelId="{3BD94D71-E297-47D3-B94E-53553C1607A5}" type="presOf" srcId="{6AF0DDB5-3633-404A-BF4B-CF2C01A9410B}" destId="{38A2B4A3-9D9B-4889-9E84-C3802C5A0E58}" srcOrd="1" destOrd="0" presId="urn:microsoft.com/office/officeart/2005/8/layout/process5"/>
    <dgm:cxn modelId="{C06C6F52-0CA6-43C2-8B28-28D1071D16FD}" type="presOf" srcId="{7BDFF2D8-1159-40CE-85A7-DD4A342C2CD4}" destId="{7B258597-CC08-4858-85CF-E20B2CBA3B75}" srcOrd="0" destOrd="0" presId="urn:microsoft.com/office/officeart/2005/8/layout/process5"/>
    <dgm:cxn modelId="{0D0B9456-D6F9-44A1-A8DA-E37E9725AD35}" type="presOf" srcId="{30607838-81B8-4EF1-BD03-0A1B6B87D270}" destId="{59BAE6B0-A325-4C37-8BD2-E512D194D1A9}" srcOrd="1" destOrd="0" presId="urn:microsoft.com/office/officeart/2005/8/layout/process5"/>
    <dgm:cxn modelId="{F33BE57E-7678-4156-82E8-720F1A039972}" type="presOf" srcId="{6AF0DDB5-3633-404A-BF4B-CF2C01A9410B}" destId="{601AD8AC-19C6-47E9-A6AA-D8224847F1A0}" srcOrd="0" destOrd="0" presId="urn:microsoft.com/office/officeart/2005/8/layout/process5"/>
    <dgm:cxn modelId="{45AFFC83-62CD-4A86-BDCB-BEBBEECE870D}" type="presOf" srcId="{BFFD6CE6-7641-41EF-9BC0-6533573776F6}" destId="{53D2A63F-839C-447E-AA53-77463D57A13C}" srcOrd="0" destOrd="0" presId="urn:microsoft.com/office/officeart/2005/8/layout/process5"/>
    <dgm:cxn modelId="{C52BD485-3D2C-4E5E-A763-857AB04840E8}" srcId="{BFFD6CE6-7641-41EF-9BC0-6533573776F6}" destId="{7BDFF2D8-1159-40CE-85A7-DD4A342C2CD4}" srcOrd="1" destOrd="0" parTransId="{1E1CEF31-5D35-4FB9-A9FC-D182490183D5}" sibTransId="{C6AE8241-8B91-4E14-8CE1-53134F527A8A}"/>
    <dgm:cxn modelId="{3EB2BD8C-5D41-4715-B980-BFF39D89855B}" srcId="{BFFD6CE6-7641-41EF-9BC0-6533573776F6}" destId="{3F12D8A4-9444-4396-8D78-6A1477BC82D5}" srcOrd="3" destOrd="0" parTransId="{06080A87-6F57-414E-9907-3D14D3694C2F}" sibTransId="{3B50BF67-BC68-4F7F-B0DD-C8BC5B2553C7}"/>
    <dgm:cxn modelId="{54A9F1C0-8022-4ABA-B5A4-81D9B3024BF6}" type="presOf" srcId="{D7599503-2693-4E57-93EE-9EF761534DB0}" destId="{8379DAB7-1583-4AC8-A1F7-3428FCD85B4F}" srcOrd="0" destOrd="0" presId="urn:microsoft.com/office/officeart/2005/8/layout/process5"/>
    <dgm:cxn modelId="{E93F41C3-383E-4A8F-83F9-ACBC47E1519C}" srcId="{BFFD6CE6-7641-41EF-9BC0-6533573776F6}" destId="{2B916CB0-33FB-4A66-AD03-D30306B9D49A}" srcOrd="0" destOrd="0" parTransId="{E82B4F06-B9A7-4099-8C0A-12B891390DEE}" sibTransId="{6AF0DDB5-3633-404A-BF4B-CF2C01A9410B}"/>
    <dgm:cxn modelId="{82B259C3-1810-4B1D-9858-522928CAE694}" type="presOf" srcId="{3F12D8A4-9444-4396-8D78-6A1477BC82D5}" destId="{1343028F-36BE-4F29-8370-4E14CAC9A318}" srcOrd="0" destOrd="0" presId="urn:microsoft.com/office/officeart/2005/8/layout/process5"/>
    <dgm:cxn modelId="{C93BC9CE-3274-447B-8CDE-8A110AE4E9EB}" type="presOf" srcId="{C6AE8241-8B91-4E14-8CE1-53134F527A8A}" destId="{22DF04D8-70AC-4BA2-A0EF-4C4493D372B0}" srcOrd="1" destOrd="0" presId="urn:microsoft.com/office/officeart/2005/8/layout/process5"/>
    <dgm:cxn modelId="{59C67CDE-DB3D-4E11-8864-84B22EB72E2C}" srcId="{BFFD6CE6-7641-41EF-9BC0-6533573776F6}" destId="{5DED73FD-8CA9-4FE0-8FC6-F7628BEBF58F}" srcOrd="4" destOrd="0" parTransId="{64F12E2B-AD4A-4E67-95BA-AFC58DF83098}" sibTransId="{E41623A9-2D96-4E19-83C7-4E29E058B338}"/>
    <dgm:cxn modelId="{045C0A24-4000-4CE9-B465-EE278C44B4E5}" type="presParOf" srcId="{53D2A63F-839C-447E-AA53-77463D57A13C}" destId="{D766B410-E314-47C7-87D6-C509C92C14AE}" srcOrd="0" destOrd="0" presId="urn:microsoft.com/office/officeart/2005/8/layout/process5"/>
    <dgm:cxn modelId="{19D48114-F5CE-4A62-8D54-9B56897CACCE}" type="presParOf" srcId="{53D2A63F-839C-447E-AA53-77463D57A13C}" destId="{601AD8AC-19C6-47E9-A6AA-D8224847F1A0}" srcOrd="1" destOrd="0" presId="urn:microsoft.com/office/officeart/2005/8/layout/process5"/>
    <dgm:cxn modelId="{1CC57253-381A-4D78-98D4-F12AE1402CEB}" type="presParOf" srcId="{601AD8AC-19C6-47E9-A6AA-D8224847F1A0}" destId="{38A2B4A3-9D9B-4889-9E84-C3802C5A0E58}" srcOrd="0" destOrd="0" presId="urn:microsoft.com/office/officeart/2005/8/layout/process5"/>
    <dgm:cxn modelId="{E3582CFA-7069-4EA0-8833-FF575FEBD70A}" type="presParOf" srcId="{53D2A63F-839C-447E-AA53-77463D57A13C}" destId="{7B258597-CC08-4858-85CF-E20B2CBA3B75}" srcOrd="2" destOrd="0" presId="urn:microsoft.com/office/officeart/2005/8/layout/process5"/>
    <dgm:cxn modelId="{3434331D-57DF-4C29-B95C-A055A96482AA}" type="presParOf" srcId="{53D2A63F-839C-447E-AA53-77463D57A13C}" destId="{B3CBDA40-5036-4096-9DB5-310C362201F9}" srcOrd="3" destOrd="0" presId="urn:microsoft.com/office/officeart/2005/8/layout/process5"/>
    <dgm:cxn modelId="{EE5B9932-4596-41EC-8D81-74B8A3B68C4D}" type="presParOf" srcId="{B3CBDA40-5036-4096-9DB5-310C362201F9}" destId="{22DF04D8-70AC-4BA2-A0EF-4C4493D372B0}" srcOrd="0" destOrd="0" presId="urn:microsoft.com/office/officeart/2005/8/layout/process5"/>
    <dgm:cxn modelId="{D42C9B6F-4763-4FFF-A658-063355B85F10}" type="presParOf" srcId="{53D2A63F-839C-447E-AA53-77463D57A13C}" destId="{8379DAB7-1583-4AC8-A1F7-3428FCD85B4F}" srcOrd="4" destOrd="0" presId="urn:microsoft.com/office/officeart/2005/8/layout/process5"/>
    <dgm:cxn modelId="{51B8176E-79E0-4AC8-ADB1-4CBE2FA544DF}" type="presParOf" srcId="{53D2A63F-839C-447E-AA53-77463D57A13C}" destId="{94D5A7FF-E3F8-4976-B258-FC8A976EF7DF}" srcOrd="5" destOrd="0" presId="urn:microsoft.com/office/officeart/2005/8/layout/process5"/>
    <dgm:cxn modelId="{8510A3A1-7A32-44AD-9A55-08DC2B59CCE3}" type="presParOf" srcId="{94D5A7FF-E3F8-4976-B258-FC8A976EF7DF}" destId="{59BAE6B0-A325-4C37-8BD2-E512D194D1A9}" srcOrd="0" destOrd="0" presId="urn:microsoft.com/office/officeart/2005/8/layout/process5"/>
    <dgm:cxn modelId="{96D43297-D8E9-4329-80E4-0C9872946A9D}" type="presParOf" srcId="{53D2A63F-839C-447E-AA53-77463D57A13C}" destId="{1343028F-36BE-4F29-8370-4E14CAC9A318}" srcOrd="6" destOrd="0" presId="urn:microsoft.com/office/officeart/2005/8/layout/process5"/>
    <dgm:cxn modelId="{8B7AAD37-7F21-47A3-965B-A073EEB97EBD}" type="presParOf" srcId="{53D2A63F-839C-447E-AA53-77463D57A13C}" destId="{7AE16E1B-17F2-40D4-B558-DB4F9EE41BC9}" srcOrd="7" destOrd="0" presId="urn:microsoft.com/office/officeart/2005/8/layout/process5"/>
    <dgm:cxn modelId="{7DAC4BCC-BEF2-4D1D-BC2F-985E661835CA}" type="presParOf" srcId="{7AE16E1B-17F2-40D4-B558-DB4F9EE41BC9}" destId="{3BA536D1-BB61-4DEA-BBC7-67A07C897968}" srcOrd="0" destOrd="0" presId="urn:microsoft.com/office/officeart/2005/8/layout/process5"/>
    <dgm:cxn modelId="{2D34A996-87FF-4210-8FB1-0B5B446655CA}" type="presParOf" srcId="{53D2A63F-839C-447E-AA53-77463D57A13C}" destId="{4FB83C8A-D796-4194-BBE3-A2981735750F}" srcOrd="8" destOrd="0" presId="urn:microsoft.com/office/officeart/2005/8/layout/process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027921" cy="4029616"/>
        <a:chOff x="0" y="0"/>
        <a:chExt cx="10027921" cy="4029616"/>
      </a:xfrm>
    </dsp:grpSpPr>
    <dsp:sp modelId="{D766B410-E314-47C7-87D6-C509C92C14AE}">
      <dsp:nvSpPr>
        <dsp:cNvPr id="3" name="Rounded Rectangle 2"/>
        <dsp:cNvSpPr/>
      </dsp:nvSpPr>
      <dsp:spPr bwMode="white">
        <a:xfrm>
          <a:off x="232092" y="-1059"/>
          <a:ext cx="2521670" cy="1513002"/>
        </a:xfrm>
        <a:prstGeom prst="roundRect">
          <a:avLst>
            <a:gd name="adj" fmla="val 10000"/>
          </a:avLst>
        </a:prstGeom>
        <a:sp3d contourW="19050" prstMaterial="metal">
          <a:bevelT w="88900" h="203200"/>
          <a:bevelB w="165100" h="254000"/>
        </a:sp3d>
      </dsp:spPr>
      <dsp:style>
        <a:lnRef idx="0">
          <a:schemeClr val="lt1"/>
        </a:lnRef>
        <a:fillRef idx="1">
          <a:schemeClr val="accent2"/>
        </a:fillRef>
        <a:effectRef idx="2">
          <a:scrgbClr r="0" g="0" b="0"/>
        </a:effectRef>
        <a:fontRef idx="minor">
          <a:schemeClr val="lt1"/>
        </a:fontRef>
      </dsp:style>
      <dsp:txBody>
        <a:bodyPr lIns="83820" tIns="83820" rIns="83820" bIns="8382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buClr>
              <a:schemeClr val="dk1"/>
            </a:buClr>
            <a:buSzPts val="3200"/>
            <a:buFont typeface="Noto Sans Symbols"/>
            <a:buChar char="✔"/>
          </a:pPr>
          <a:r>
            <a:rPr lang="en-US" b="1" dirty="0">
              <a:latin typeface="Aharoni" panose="02010803020104030203" pitchFamily="2" charset="-79"/>
              <a:ea typeface="Times New Roman" panose="02020603050405020304"/>
              <a:cs typeface="Aharoni" panose="02010803020104030203" pitchFamily="2" charset="-79"/>
              <a:sym typeface="Times New Roman" panose="02020603050405020304"/>
            </a:rPr>
            <a:t> </a:t>
          </a:r>
          <a:r>
            <a:rPr lang="en-US" b="1" dirty="0">
              <a:effectLst>
                <a:outerShdw blurRad="50800" dist="38100" algn="l" rotWithShape="0">
                  <a:prstClr val="black">
                    <a:alpha val="40000"/>
                  </a:prstClr>
                </a:outerShdw>
              </a:effectLst>
              <a:latin typeface="Aharoni" panose="02010803020104030203" pitchFamily="2" charset="-79"/>
              <a:ea typeface="Times New Roman" panose="02020603050405020304"/>
              <a:cs typeface="Aharoni" panose="02010803020104030203" pitchFamily="2" charset="-79"/>
              <a:sym typeface="Times New Roman" panose="02020603050405020304"/>
            </a:rPr>
            <a:t>Planning And Requirement Analysis</a:t>
          </a:r>
          <a:endParaRPr lang="en-IN" dirty="0">
            <a:effectLst>
              <a:outerShdw blurRad="50800" dist="38100" algn="l" rotWithShape="0">
                <a:prstClr val="black">
                  <a:alpha val="40000"/>
                </a:prstClr>
              </a:outerShdw>
            </a:effectLst>
          </a:endParaRPr>
        </a:p>
      </dsp:txBody>
      <dsp:txXfrm>
        <a:off x="232092" y="-1059"/>
        <a:ext cx="2521670" cy="1513002"/>
      </dsp:txXfrm>
    </dsp:sp>
    <dsp:sp modelId="{601AD8AC-19C6-47E9-A6AA-D8224847F1A0}">
      <dsp:nvSpPr>
        <dsp:cNvPr id="4" name="Right Arrow 3"/>
        <dsp:cNvSpPr/>
      </dsp:nvSpPr>
      <dsp:spPr bwMode="white">
        <a:xfrm rot="21266">
          <a:off x="2998562" y="453777"/>
          <a:ext cx="552126" cy="625374"/>
        </a:xfrm>
        <a:prstGeom prst="rightArrow">
          <a:avLst>
            <a:gd name="adj1" fmla="val 60000"/>
            <a:gd name="adj2" fmla="val 50000"/>
          </a:avLst>
        </a:prstGeom>
        <a:sp3d z="-182000" contourW="19050" prstMaterial="metal">
          <a:bevelT w="88900" h="203200"/>
          <a:bevelB w="165100" h="254000"/>
        </a:sp3d>
      </dsp:spPr>
      <dsp:style>
        <a:lnRef idx="0">
          <a:schemeClr val="lt1">
            <a:hueOff val="0"/>
            <a:satOff val="0"/>
            <a:lumOff val="0"/>
            <a:alpha val="100000"/>
          </a:schemeClr>
        </a:lnRef>
        <a:fillRef idx="1">
          <a:schemeClr val="accent2"/>
        </a:fillRef>
        <a:effectRef idx="0">
          <a:scrgbClr r="0" g="0" b="0"/>
        </a:effectRef>
        <a:fontRef idx="minor">
          <a:schemeClr val="lt1"/>
        </a:fontRef>
      </dsp:style>
      <dsp:txBody>
        <a:bodyPr lIns="0" tIns="0" rIns="0" bIns="0" anchor="ctr"/>
        <a:lstStyle>
          <a:lvl1pPr algn="ctr">
            <a:defRPr sz="24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endParaRPr lang="en-IN"/>
        </a:p>
      </dsp:txBody>
      <dsp:txXfrm rot="21266">
        <a:off x="2998562" y="453777"/>
        <a:ext cx="552126" cy="625374"/>
      </dsp:txXfrm>
    </dsp:sp>
    <dsp:sp modelId="{7B258597-CC08-4858-85CF-E20B2CBA3B75}">
      <dsp:nvSpPr>
        <dsp:cNvPr id="5" name="Rounded Rectangle 4"/>
        <dsp:cNvSpPr/>
      </dsp:nvSpPr>
      <dsp:spPr bwMode="white">
        <a:xfrm>
          <a:off x="3795488" y="20986"/>
          <a:ext cx="2521670" cy="1513002"/>
        </a:xfrm>
        <a:prstGeom prst="roundRect">
          <a:avLst>
            <a:gd name="adj" fmla="val 10000"/>
          </a:avLst>
        </a:prstGeom>
        <a:sp3d contourW="19050" prstMaterial="metal">
          <a:bevelT w="88900" h="203200"/>
          <a:bevelB w="165100" h="254000"/>
        </a:sp3d>
      </dsp:spPr>
      <dsp:style>
        <a:lnRef idx="0">
          <a:schemeClr val="lt1"/>
        </a:lnRef>
        <a:fillRef idx="1">
          <a:schemeClr val="accent3"/>
        </a:fillRef>
        <a:effectRef idx="2">
          <a:scrgbClr r="0" g="0" b="0"/>
        </a:effectRef>
        <a:fontRef idx="minor">
          <a:schemeClr val="lt1"/>
        </a:fontRef>
      </dsp:style>
      <dsp:txBody>
        <a:bodyPr lIns="83820" tIns="83820" rIns="83820" bIns="8382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buClr>
              <a:schemeClr val="dk1"/>
            </a:buClr>
            <a:buSzPts val="3200"/>
            <a:buFont typeface="Noto Sans Symbols"/>
            <a:buNone/>
          </a:pPr>
          <a:r>
            <a:rPr lang="en-US" b="1" dirty="0">
              <a:latin typeface="Aharoni" panose="02010803020104030203" pitchFamily="2" charset="-79"/>
              <a:ea typeface="Times New Roman" panose="02020603050405020304"/>
              <a:cs typeface="Aharoni" panose="02010803020104030203" pitchFamily="2" charset="-79"/>
              <a:sym typeface="Times New Roman" panose="02020603050405020304"/>
            </a:rPr>
            <a:t> </a:t>
          </a:r>
          <a:r>
            <a:rPr lang="en-US" b="1" dirty="0">
              <a:effectLst>
                <a:outerShdw blurRad="50800" dist="38100" algn="l" rotWithShape="0">
                  <a:prstClr val="black">
                    <a:alpha val="40000"/>
                  </a:prstClr>
                </a:outerShdw>
              </a:effectLst>
              <a:latin typeface="Aharoni" panose="02010803020104030203" pitchFamily="2" charset="-79"/>
              <a:ea typeface="Times New Roman" panose="02020603050405020304"/>
              <a:cs typeface="Aharoni" panose="02010803020104030203" pitchFamily="2" charset="-79"/>
              <a:sym typeface="Times New Roman" panose="02020603050405020304"/>
            </a:rPr>
            <a:t>Defining Requirements</a:t>
          </a:r>
          <a:endParaRPr lang="en-IN" dirty="0">
            <a:effectLst>
              <a:outerShdw blurRad="50800" dist="38100" algn="l" rotWithShape="0">
                <a:prstClr val="black">
                  <a:alpha val="40000"/>
                </a:prstClr>
              </a:outerShdw>
            </a:effectLst>
          </a:endParaRPr>
        </a:p>
      </dsp:txBody>
      <dsp:txXfrm>
        <a:off x="3795488" y="20986"/>
        <a:ext cx="2521670" cy="1513002"/>
      </dsp:txXfrm>
    </dsp:sp>
    <dsp:sp modelId="{B3CBDA40-5036-4096-9DB5-310C362201F9}">
      <dsp:nvSpPr>
        <dsp:cNvPr id="6" name="Right Arrow 5"/>
        <dsp:cNvSpPr/>
      </dsp:nvSpPr>
      <dsp:spPr bwMode="white">
        <a:xfrm rot="-20386">
          <a:off x="6556175" y="454307"/>
          <a:ext cx="539081" cy="625374"/>
        </a:xfrm>
        <a:prstGeom prst="rightArrow">
          <a:avLst>
            <a:gd name="adj1" fmla="val 60000"/>
            <a:gd name="adj2" fmla="val 50000"/>
          </a:avLst>
        </a:prstGeom>
        <a:sp3d z="-182000" contourW="19050" prstMaterial="metal">
          <a:bevelT w="88900" h="203200"/>
          <a:bevelB w="165100" h="254000"/>
        </a:sp3d>
      </dsp:spPr>
      <dsp:style>
        <a:lnRef idx="0">
          <a:schemeClr val="lt1">
            <a:hueOff val="0"/>
            <a:satOff val="0"/>
            <a:lumOff val="0"/>
            <a:alpha val="100000"/>
          </a:schemeClr>
        </a:lnRef>
        <a:fillRef idx="1">
          <a:schemeClr val="accent3"/>
        </a:fillRef>
        <a:effectRef idx="0">
          <a:scrgbClr r="0" g="0" b="0"/>
        </a:effectRef>
        <a:fontRef idx="minor">
          <a:schemeClr val="lt1"/>
        </a:fontRef>
      </dsp:style>
      <dsp:txBody>
        <a:bodyPr lIns="0" tIns="0" rIns="0" bIns="0" anchor="ctr"/>
        <a:lstStyle>
          <a:lvl1pPr algn="ctr">
            <a:defRPr sz="24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endParaRPr lang="en-IN"/>
        </a:p>
      </dsp:txBody>
      <dsp:txXfrm rot="-20386">
        <a:off x="6556175" y="454307"/>
        <a:ext cx="539081" cy="625374"/>
      </dsp:txXfrm>
    </dsp:sp>
    <dsp:sp modelId="{8379DAB7-1583-4AC8-A1F7-3428FCD85B4F}">
      <dsp:nvSpPr>
        <dsp:cNvPr id="7" name="Rounded Rectangle 6"/>
        <dsp:cNvSpPr/>
      </dsp:nvSpPr>
      <dsp:spPr bwMode="white">
        <a:xfrm>
          <a:off x="7334273" y="0"/>
          <a:ext cx="2521670" cy="1513002"/>
        </a:xfrm>
        <a:prstGeom prst="roundRect">
          <a:avLst>
            <a:gd name="adj" fmla="val 10000"/>
          </a:avLst>
        </a:prstGeom>
        <a:sp3d contourW="19050" prstMaterial="metal">
          <a:bevelT w="88900" h="203200"/>
          <a:bevelB w="165100" h="254000"/>
        </a:sp3d>
      </dsp:spPr>
      <dsp:style>
        <a:lnRef idx="0">
          <a:schemeClr val="lt1"/>
        </a:lnRef>
        <a:fillRef idx="1">
          <a:schemeClr val="accent4"/>
        </a:fillRef>
        <a:effectRef idx="2">
          <a:scrgbClr r="0" g="0" b="0"/>
        </a:effectRef>
        <a:fontRef idx="minor">
          <a:schemeClr val="lt1"/>
        </a:fontRef>
      </dsp:style>
      <dsp:txBody>
        <a:bodyPr lIns="83820" tIns="83820" rIns="83820" bIns="8382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buClr>
              <a:schemeClr val="dk1"/>
            </a:buClr>
            <a:buSzPts val="3200"/>
            <a:buFont typeface="Noto Sans Symbols"/>
            <a:buNone/>
          </a:pPr>
          <a:r>
            <a:rPr lang="en-US" b="1" dirty="0">
              <a:effectLst>
                <a:outerShdw blurRad="50800" dist="38100" algn="l" rotWithShape="0">
                  <a:prstClr val="black">
                    <a:alpha val="40000"/>
                  </a:prstClr>
                </a:outerShdw>
              </a:effectLst>
              <a:latin typeface="Aharoni" panose="02010803020104030203" pitchFamily="2" charset="-79"/>
              <a:ea typeface="Times New Roman" panose="02020603050405020304"/>
              <a:cs typeface="Aharoni" panose="02010803020104030203" pitchFamily="2" charset="-79"/>
              <a:sym typeface="Times New Roman" panose="02020603050405020304"/>
            </a:rPr>
            <a:t>Designing  Architecture </a:t>
          </a:r>
          <a:r>
            <a:rPr lang="en-US" b="1" dirty="0">
              <a:effectLst>
                <a:outerShdw blurRad="50800" dist="38100" algn="l" rotWithShape="0">
                  <a:prstClr val="black">
                    <a:alpha val="40000"/>
                  </a:prstClr>
                </a:outerShdw>
              </a:effectLst>
              <a:latin typeface="Aharoni" panose="02010803020104030203" pitchFamily="2" charset="-79"/>
              <a:cs typeface="Aharoni" panose="02010803020104030203" pitchFamily="2" charset="-79"/>
              <a:sym typeface="Times New Roman" panose="02020603050405020304"/>
            </a:rPr>
            <a:t>&amp; Program</a:t>
          </a:r>
          <a:endParaRPr lang="en-IN" dirty="0">
            <a:effectLst>
              <a:outerShdw blurRad="50800" dist="38100" algn="l" rotWithShape="0">
                <a:prstClr val="black">
                  <a:alpha val="40000"/>
                </a:prstClr>
              </a:outerShdw>
            </a:effectLst>
          </a:endParaRPr>
        </a:p>
      </dsp:txBody>
      <dsp:txXfrm>
        <a:off x="7334273" y="0"/>
        <a:ext cx="2521670" cy="1513002"/>
      </dsp:txXfrm>
    </dsp:sp>
    <dsp:sp modelId="{94D5A7FF-E3F8-4976-B258-FC8A976EF7DF}">
      <dsp:nvSpPr>
        <dsp:cNvPr id="8" name="Right Arrow 7"/>
        <dsp:cNvSpPr/>
      </dsp:nvSpPr>
      <dsp:spPr bwMode="white">
        <a:xfrm rot="5512182">
          <a:off x="8287933" y="1702121"/>
          <a:ext cx="532198" cy="625374"/>
        </a:xfrm>
        <a:prstGeom prst="rightArrow">
          <a:avLst>
            <a:gd name="adj1" fmla="val 60000"/>
            <a:gd name="adj2" fmla="val 50000"/>
          </a:avLst>
        </a:prstGeom>
        <a:sp3d z="-182000" contourW="19050" prstMaterial="metal">
          <a:bevelT w="88900" h="203200"/>
          <a:bevelB w="165100" h="254000"/>
        </a:sp3d>
      </dsp:spPr>
      <dsp:style>
        <a:lnRef idx="0">
          <a:schemeClr val="lt1">
            <a:hueOff val="0"/>
            <a:satOff val="0"/>
            <a:lumOff val="0"/>
            <a:alpha val="100000"/>
          </a:schemeClr>
        </a:lnRef>
        <a:fillRef idx="1">
          <a:schemeClr val="accent4"/>
        </a:fillRef>
        <a:effectRef idx="0">
          <a:scrgbClr r="0" g="0" b="0"/>
        </a:effectRef>
        <a:fontRef idx="minor">
          <a:schemeClr val="lt1"/>
        </a:fontRef>
      </dsp:style>
      <dsp:txBody>
        <a:bodyPr rot="-5400000" lIns="0" tIns="0" rIns="0" bIns="0" anchor="ctr"/>
        <a:lstStyle>
          <a:lvl1pPr algn="ctr">
            <a:defRPr sz="24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endParaRPr lang="en-IN"/>
        </a:p>
      </dsp:txBody>
      <dsp:txXfrm rot="5512182">
        <a:off x="8287933" y="1702121"/>
        <a:ext cx="532198" cy="625374"/>
      </dsp:txXfrm>
    </dsp:sp>
    <dsp:sp modelId="{1343028F-36BE-4F29-8370-4E14CAC9A318}">
      <dsp:nvSpPr>
        <dsp:cNvPr id="9" name="Rounded Rectangle 8"/>
        <dsp:cNvSpPr/>
      </dsp:nvSpPr>
      <dsp:spPr bwMode="white">
        <a:xfrm>
          <a:off x="7252120" y="2516614"/>
          <a:ext cx="2521670" cy="1513002"/>
        </a:xfrm>
        <a:prstGeom prst="roundRect">
          <a:avLst>
            <a:gd name="adj" fmla="val 10000"/>
          </a:avLst>
        </a:prstGeom>
        <a:sp3d contourW="19050" prstMaterial="metal">
          <a:bevelT w="88900" h="203200"/>
          <a:bevelB w="165100" h="254000"/>
        </a:sp3d>
      </dsp:spPr>
      <dsp:style>
        <a:lnRef idx="0">
          <a:schemeClr val="lt1"/>
        </a:lnRef>
        <a:fillRef idx="1">
          <a:schemeClr val="accent5"/>
        </a:fillRef>
        <a:effectRef idx="2">
          <a:scrgbClr r="0" g="0" b="0"/>
        </a:effectRef>
        <a:fontRef idx="minor">
          <a:schemeClr val="lt1"/>
        </a:fontRef>
      </dsp:style>
      <dsp:txBody>
        <a:bodyPr lIns="83820" tIns="83820" rIns="83820" bIns="8382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buClr>
              <a:schemeClr val="dk1"/>
            </a:buClr>
            <a:buSzPts val="3200"/>
            <a:buFont typeface="Noto Sans Symbols"/>
            <a:buNone/>
          </a:pPr>
          <a:r>
            <a:rPr lang="en-IN" b="1" dirty="0">
              <a:effectLst>
                <a:outerShdw blurRad="50800" dist="38100" algn="l" rotWithShape="0">
                  <a:prstClr val="black">
                    <a:alpha val="40000"/>
                  </a:prstClr>
                </a:outerShdw>
              </a:effectLst>
              <a:latin typeface="Aharoni" panose="02010803020104030203" pitchFamily="2" charset="-79"/>
              <a:cs typeface="Aharoni" panose="02010803020104030203" pitchFamily="2" charset="-79"/>
              <a:sym typeface="Times New Roman" panose="02020603050405020304"/>
            </a:rPr>
            <a:t>Linking &amp; Testing the project</a:t>
          </a:r>
        </a:p>
      </dsp:txBody>
      <dsp:txXfrm>
        <a:off x="7252120" y="2516614"/>
        <a:ext cx="2521670" cy="1513002"/>
      </dsp:txXfrm>
    </dsp:sp>
    <dsp:sp modelId="{7AE16E1B-17F2-40D4-B558-DB4F9EE41BC9}">
      <dsp:nvSpPr>
        <dsp:cNvPr id="10" name="Right Arrow 9"/>
        <dsp:cNvSpPr/>
      </dsp:nvSpPr>
      <dsp:spPr bwMode="white">
        <a:xfrm rot="10798962">
          <a:off x="6497350" y="2960957"/>
          <a:ext cx="522913" cy="625374"/>
        </a:xfrm>
        <a:prstGeom prst="rightArrow">
          <a:avLst>
            <a:gd name="adj1" fmla="val 60000"/>
            <a:gd name="adj2" fmla="val 50000"/>
          </a:avLst>
        </a:prstGeom>
        <a:sp3d z="-182000" contourW="19050" prstMaterial="metal">
          <a:bevelT w="88900" h="203200"/>
          <a:bevelB w="165100" h="254000"/>
        </a:sp3d>
      </dsp:spPr>
      <dsp:style>
        <a:lnRef idx="0">
          <a:schemeClr val="lt1">
            <a:hueOff val="0"/>
            <a:satOff val="0"/>
            <a:lumOff val="0"/>
            <a:alpha val="100000"/>
          </a:schemeClr>
        </a:lnRef>
        <a:fillRef idx="1">
          <a:schemeClr val="accent5"/>
        </a:fillRef>
        <a:effectRef idx="0">
          <a:scrgbClr r="0" g="0" b="0"/>
        </a:effectRef>
        <a:fontRef idx="minor">
          <a:schemeClr val="lt1"/>
        </a:fontRef>
      </dsp:style>
      <dsp:txBody>
        <a:bodyPr rot="10800000" lIns="0" tIns="0" rIns="0" bIns="0" anchor="ctr"/>
        <a:lstStyle>
          <a:lvl1pPr algn="ctr">
            <a:defRPr sz="24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endParaRPr lang="en-IN"/>
        </a:p>
      </dsp:txBody>
      <dsp:txXfrm rot="10798962">
        <a:off x="6497350" y="2960957"/>
        <a:ext cx="522913" cy="625374"/>
      </dsp:txXfrm>
    </dsp:sp>
    <dsp:sp modelId="{4FB83C8A-D796-4194-BBE3-A2981735750F}">
      <dsp:nvSpPr>
        <dsp:cNvPr id="11" name="Rounded Rectangle 10"/>
        <dsp:cNvSpPr/>
      </dsp:nvSpPr>
      <dsp:spPr bwMode="white">
        <a:xfrm>
          <a:off x="3743822" y="2517673"/>
          <a:ext cx="2521670" cy="1513002"/>
        </a:xfrm>
        <a:prstGeom prst="roundRect">
          <a:avLst>
            <a:gd name="adj" fmla="val 10000"/>
          </a:avLst>
        </a:prstGeom>
        <a:sp3d contourW="19050" prstMaterial="metal">
          <a:bevelT w="88900" h="203200"/>
          <a:bevelB w="165100" h="254000"/>
        </a:sp3d>
      </dsp:spPr>
      <dsp:style>
        <a:lnRef idx="0">
          <a:schemeClr val="lt1"/>
        </a:lnRef>
        <a:fillRef idx="1">
          <a:schemeClr val="accent6"/>
        </a:fillRef>
        <a:effectRef idx="2">
          <a:scrgbClr r="0" g="0" b="0"/>
        </a:effectRef>
        <a:fontRef idx="minor">
          <a:schemeClr val="lt1"/>
        </a:fontRef>
      </dsp:style>
      <dsp:txBody>
        <a:bodyPr lIns="83820" tIns="83820" rIns="83820" bIns="8382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buClr>
              <a:schemeClr val="dk1"/>
            </a:buClr>
            <a:buSzPts val="3200"/>
            <a:buFont typeface="Noto Sans Symbols"/>
            <a:buChar char="✔"/>
          </a:pPr>
          <a:r>
            <a:rPr lang="en-US" b="1" dirty="0">
              <a:effectLst>
                <a:outerShdw blurRad="50800" dist="38100" algn="l" rotWithShape="0">
                  <a:prstClr val="black">
                    <a:alpha val="40000"/>
                  </a:prstClr>
                </a:outerShdw>
              </a:effectLst>
              <a:latin typeface="Aharoni" panose="02010803020104030203" pitchFamily="2" charset="-79"/>
              <a:ea typeface="Times New Roman" panose="02020603050405020304"/>
              <a:cs typeface="Aharoni" panose="02010803020104030203" pitchFamily="2" charset="-79"/>
              <a:sym typeface="Times New Roman" panose="02020603050405020304"/>
            </a:rPr>
            <a:t>Maintaining the Project</a:t>
          </a:r>
          <a:endParaRPr lang="en-IN" dirty="0">
            <a:effectLst>
              <a:outerShdw blurRad="50800" dist="38100" algn="l" rotWithShape="0">
                <a:prstClr val="black">
                  <a:alpha val="40000"/>
                </a:prstClr>
              </a:outerShdw>
            </a:effectLst>
          </a:endParaRPr>
        </a:p>
      </dsp:txBody>
      <dsp:txXfrm>
        <a:off x="3743822" y="2517673"/>
        <a:ext cx="2521670" cy="1513002"/>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bkpt" val="endCnv"/>
          <dgm:param type="contDir" val="revDir"/>
          <dgm:param type="grDir" val="tL"/>
          <dgm:param type="flowDir" val="row"/>
        </dgm:alg>
      </dgm:if>
      <dgm:else name="Name2">
        <dgm:alg type="snake">
          <dgm:param type="bkpt" val="endCnv"/>
          <dgm:param type="contDir" val="revDir"/>
          <dgm:param type="grDir" val="tR"/>
          <dgm:param type="flowDir" val="row"/>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9184DA70-C731-4C70-880D-CCD4705E623C}"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2A279-0833-481D-8C56-F67FD0AC6C50}"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9" name="Rectangle 8"/>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587DA83-5663-4C9C-B9AA-0B40A3DAFF81}"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BE1D723-8F53-4F53-90B0-1982A396982E}"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cxnSp>
        <p:nvCxnSpPr>
          <p:cNvPr id="9" name="Straight Connector 8"/>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p:txBody>
          <a:bodyPr/>
          <a:lstStyle/>
          <a:p>
            <a:fld id="{97669AF7-7BEB-44E4-9852-375E34362B5B}"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BAAAC38D-0552-4C82-B593-E6124DFADBE2}" type="datetime1">
              <a:rPr lang="en-US" smtClean="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D9DF0F1C-5577-4ACB-BB62-DF8F3C494C7E}" type="datetime1">
              <a:rPr lang="en-US" smtClean="0"/>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p:cNvSpPr>
            <a:spLocks noGrp="1"/>
          </p:cNvSpPr>
          <p:nvPr>
            <p:ph type="dt" sz="half" idx="10"/>
          </p:nvPr>
        </p:nvSpPr>
        <p:spPr/>
        <p:txBody>
          <a:bodyPr/>
          <a:lstStyle/>
          <a:p>
            <a:fld id="{1775B394-D9F9-4F0C-B15D-605F45CB9E9F}" type="datetime1">
              <a:rPr lang="en-US" smtClean="0"/>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9667345-2558-425A-8533-9BFDBCE15005}"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fld>
            <a:endParaRPr lang="en-US" dirty="0"/>
          </a:p>
        </p:txBody>
      </p:sp>
      <p:cxnSp>
        <p:nvCxnSpPr>
          <p:cNvPr id="10" name="Straight Connector 9"/>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0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image9.wdp"/><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p:cNvSpPr>
            <a:spLocks noGrp="1" noRot="1" noChangeAspect="1" noMove="1" noResize="1" noEditPoints="1" noAdjustHandles="1" noChangeArrowheads="1" noChangeShapeType="1" noTextEdit="1"/>
          </p:cNvSpPr>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891596" y="639097"/>
            <a:ext cx="6651476" cy="4596291"/>
          </a:xfrm>
        </p:spPr>
        <p:txBody>
          <a:bodyPr>
            <a:normAutofit/>
          </a:bodyPr>
          <a:lstStyle/>
          <a:p>
            <a:r>
              <a:rPr lang="en-US" sz="5300" b="1" dirty="0">
                <a:solidFill>
                  <a:srgbClr val="7030A0"/>
                </a:solidFill>
                <a:latin typeface="Century Gothic" panose="020B0502020202020204" pitchFamily="34" charset="0"/>
              </a:rPr>
              <a:t>HAND GESTURES CONTROLING SYSTEM </a:t>
            </a:r>
            <a:br>
              <a:rPr lang="en-IN" sz="8000" b="1" dirty="0">
                <a:solidFill>
                  <a:srgbClr val="7030A0"/>
                </a:solidFill>
              </a:rPr>
            </a:br>
            <a:endParaRPr lang="en-US" sz="8000" b="1" dirty="0"/>
          </a:p>
        </p:txBody>
      </p:sp>
      <p:sp>
        <p:nvSpPr>
          <p:cNvPr id="3" name="Subtitle 2"/>
          <p:cNvSpPr>
            <a:spLocks noGrp="1"/>
          </p:cNvSpPr>
          <p:nvPr>
            <p:ph type="subTitle" idx="1"/>
          </p:nvPr>
        </p:nvSpPr>
        <p:spPr>
          <a:xfrm>
            <a:off x="5289753" y="4670612"/>
            <a:ext cx="6095423" cy="2187387"/>
          </a:xfrm>
        </p:spPr>
        <p:txBody>
          <a:bodyPr>
            <a:normAutofit/>
          </a:bodyPr>
          <a:lstStyle/>
          <a:p>
            <a:pPr marL="0" lvl="0" indent="0" algn="l" rtl="0">
              <a:lnSpc>
                <a:spcPct val="90000"/>
              </a:lnSpc>
              <a:spcBef>
                <a:spcPts val="0"/>
              </a:spcBef>
              <a:spcAft>
                <a:spcPts val="0"/>
              </a:spcAft>
              <a:buClr>
                <a:schemeClr val="dk1"/>
              </a:buClr>
              <a:buSzPts val="3600"/>
              <a:buNone/>
            </a:pPr>
            <a:r>
              <a:rPr lang="en-US" b="1" u="sng" dirty="0">
                <a:solidFill>
                  <a:schemeClr val="dk1"/>
                </a:solidFill>
                <a:latin typeface="Book Antiqua" panose="02040602050305030304" pitchFamily="18" charset="0"/>
                <a:ea typeface="Bell MT" panose="02020503060305020303"/>
                <a:cs typeface="Bell MT" panose="02020503060305020303"/>
                <a:sym typeface="Bell MT" panose="02020503060305020303"/>
              </a:rPr>
              <a:t>Presented By</a:t>
            </a:r>
            <a:r>
              <a:rPr lang="en-US" b="1" dirty="0">
                <a:solidFill>
                  <a:schemeClr val="dk1"/>
                </a:solidFill>
                <a:latin typeface="Book Antiqua" panose="02040602050305030304" pitchFamily="18" charset="0"/>
                <a:ea typeface="Bell MT" panose="02020503060305020303"/>
                <a:cs typeface="Bell MT" panose="02020503060305020303"/>
                <a:sym typeface="Bell MT" panose="02020503060305020303"/>
              </a:rPr>
              <a:t>                                                       </a:t>
            </a:r>
            <a:endParaRPr lang="en-US" b="1" dirty="0">
              <a:solidFill>
                <a:schemeClr val="dk1"/>
              </a:solidFill>
              <a:latin typeface="Book Antiqua" panose="02040602050305030304" pitchFamily="18" charset="0"/>
              <a:ea typeface="Bell MT" panose="02020503060305020303"/>
              <a:cs typeface="Bell MT" panose="02020503060305020303"/>
              <a:sym typeface="Bell MT" panose="02020503060305020303"/>
            </a:endParaRPr>
          </a:p>
          <a:p>
            <a:pPr marL="0" algn="l" rtl="0" eaLnBrk="1" fontAlgn="ctr" latinLnBrk="0" hangingPunct="1">
              <a:lnSpc>
                <a:spcPct val="107000"/>
              </a:lnSpc>
              <a:spcBef>
                <a:spcPts val="0"/>
              </a:spcBef>
              <a:spcAft>
                <a:spcPts val="800"/>
              </a:spcAft>
            </a:pPr>
            <a:r>
              <a:rPr lang="en-US" sz="1900" b="0" i="0" u="none" strike="noStrike" kern="1200" dirty="0">
                <a:solidFill>
                  <a:srgbClr val="000000"/>
                </a:solidFill>
                <a:effectLst/>
                <a:latin typeface="Bookman Old Style" panose="02050604050505020204" pitchFamily="18" charset="0"/>
              </a:rPr>
              <a:t>1.</a:t>
            </a:r>
            <a:r>
              <a:rPr lang="en-IN" altLang="en-US" sz="1900" b="0" i="0" u="none" strike="noStrike" kern="1200" dirty="0">
                <a:solidFill>
                  <a:srgbClr val="000000"/>
                </a:solidFill>
                <a:effectLst/>
                <a:latin typeface="Bookman Old Style" panose="02050604050505020204" pitchFamily="18" charset="0"/>
              </a:rPr>
              <a:t>G.arnitha</a:t>
            </a:r>
            <a:r>
              <a:rPr lang="en-US" sz="1900" b="0" i="0" u="none" strike="noStrike" kern="1200" dirty="0">
                <a:solidFill>
                  <a:srgbClr val="000000"/>
                </a:solidFill>
                <a:effectLst/>
                <a:latin typeface="Bookman Old Style" panose="02050604050505020204" pitchFamily="18" charset="0"/>
              </a:rPr>
              <a:t>      </a:t>
            </a:r>
            <a:r>
              <a:rPr lang="en-IN" altLang="en-US" sz="1900" b="0" i="0" u="none" strike="noStrike" kern="1200" dirty="0">
                <a:solidFill>
                  <a:srgbClr val="000000"/>
                </a:solidFill>
                <a:effectLst/>
                <a:latin typeface="Bookman Old Style" panose="02050604050505020204" pitchFamily="18" charset="0"/>
              </a:rPr>
              <a:t> </a:t>
            </a:r>
            <a:r>
              <a:rPr lang="en-US" sz="1900" b="0" i="0" u="none" strike="noStrike" kern="1200" dirty="0">
                <a:solidFill>
                  <a:srgbClr val="000000"/>
                </a:solidFill>
                <a:effectLst/>
                <a:latin typeface="Bookman Old Style" panose="02050604050505020204" pitchFamily="18" charset="0"/>
              </a:rPr>
              <a:t> (21R21A05</a:t>
            </a:r>
            <a:r>
              <a:rPr lang="en-IN" altLang="en-US" sz="1900" b="0" i="0" u="none" strike="noStrike" kern="1200" dirty="0">
                <a:solidFill>
                  <a:srgbClr val="000000"/>
                </a:solidFill>
                <a:effectLst/>
                <a:latin typeface="Bookman Old Style" panose="02050604050505020204" pitchFamily="18" charset="0"/>
              </a:rPr>
              <a:t>86</a:t>
            </a:r>
            <a:r>
              <a:rPr lang="en-US" sz="1900" b="0" i="0" u="none" strike="noStrike" kern="1200" dirty="0">
                <a:solidFill>
                  <a:srgbClr val="000000"/>
                </a:solidFill>
                <a:effectLst/>
                <a:latin typeface="Bookman Old Style" panose="02050604050505020204" pitchFamily="18" charset="0"/>
              </a:rPr>
              <a:t>)</a:t>
            </a:r>
            <a:endParaRPr lang="en-IN" sz="1900" dirty="0">
              <a:latin typeface="Bookman Old Style" panose="02050604050505020204" pitchFamily="18" charset="0"/>
            </a:endParaRPr>
          </a:p>
          <a:p>
            <a:pPr marL="0" algn="l" rtl="0" eaLnBrk="1" fontAlgn="ctr" latinLnBrk="0" hangingPunct="1">
              <a:lnSpc>
                <a:spcPct val="107000"/>
              </a:lnSpc>
              <a:spcBef>
                <a:spcPts val="0"/>
              </a:spcBef>
              <a:spcAft>
                <a:spcPts val="800"/>
              </a:spcAft>
            </a:pPr>
            <a:r>
              <a:rPr lang="en-US" sz="1900" b="0" i="0" u="none" strike="noStrike" kern="1200" dirty="0">
                <a:solidFill>
                  <a:srgbClr val="000000"/>
                </a:solidFill>
                <a:effectLst/>
                <a:latin typeface="Bookman Old Style" panose="02050604050505020204" pitchFamily="18" charset="0"/>
              </a:rPr>
              <a:t>2.</a:t>
            </a:r>
            <a:r>
              <a:rPr lang="en-IN" altLang="en-US" sz="1900" b="0" i="0" u="none" strike="noStrike" kern="1200" dirty="0">
                <a:solidFill>
                  <a:srgbClr val="000000"/>
                </a:solidFill>
                <a:effectLst/>
                <a:latin typeface="Bookman Old Style" panose="02050604050505020204" pitchFamily="18" charset="0"/>
              </a:rPr>
              <a:t>g.riya</a:t>
            </a:r>
            <a:r>
              <a:rPr lang="en-US" sz="1900" b="0" i="0" u="none" strike="noStrike" kern="1200" dirty="0">
                <a:solidFill>
                  <a:srgbClr val="000000"/>
                </a:solidFill>
                <a:effectLst/>
                <a:latin typeface="Bookman Old Style" panose="02050604050505020204" pitchFamily="18" charset="0"/>
              </a:rPr>
              <a:t>            </a:t>
            </a:r>
            <a:r>
              <a:rPr lang="en-IN" altLang="en-US" sz="1900" b="0" i="0" u="none" strike="noStrike" kern="1200" dirty="0">
                <a:solidFill>
                  <a:srgbClr val="000000"/>
                </a:solidFill>
                <a:effectLst/>
                <a:latin typeface="Bookman Old Style" panose="02050604050505020204" pitchFamily="18" charset="0"/>
              </a:rPr>
              <a:t>  </a:t>
            </a:r>
            <a:r>
              <a:rPr lang="en-US" sz="1900" b="0" i="0" u="none" strike="noStrike" kern="1200" dirty="0">
                <a:solidFill>
                  <a:srgbClr val="000000"/>
                </a:solidFill>
                <a:effectLst/>
                <a:latin typeface="Bookman Old Style" panose="02050604050505020204" pitchFamily="18" charset="0"/>
              </a:rPr>
              <a:t>(21R21A05</a:t>
            </a:r>
            <a:r>
              <a:rPr lang="en-IN" altLang="en-US" sz="1900" b="0" i="0" u="none" strike="noStrike" kern="1200" dirty="0">
                <a:solidFill>
                  <a:srgbClr val="000000"/>
                </a:solidFill>
                <a:effectLst/>
                <a:latin typeface="Bookman Old Style" panose="02050604050505020204" pitchFamily="18" charset="0"/>
              </a:rPr>
              <a:t>94</a:t>
            </a:r>
            <a:r>
              <a:rPr lang="en-US" sz="1900" b="0" i="0" u="none" strike="noStrike" kern="1200" dirty="0">
                <a:solidFill>
                  <a:srgbClr val="000000"/>
                </a:solidFill>
                <a:effectLst/>
                <a:latin typeface="Bookman Old Style" panose="02050604050505020204" pitchFamily="18" charset="0"/>
              </a:rPr>
              <a:t>)</a:t>
            </a:r>
            <a:endParaRPr lang="en-IN" sz="1900" b="0" i="0" u="none" strike="noStrike" dirty="0">
              <a:effectLst/>
              <a:latin typeface="Bookman Old Style" panose="02050604050505020204" pitchFamily="18" charset="0"/>
            </a:endParaRPr>
          </a:p>
          <a:p>
            <a:pPr marL="0" algn="l" rtl="0" eaLnBrk="1" fontAlgn="ctr" latinLnBrk="0" hangingPunct="1">
              <a:lnSpc>
                <a:spcPct val="107000"/>
              </a:lnSpc>
              <a:spcBef>
                <a:spcPts val="0"/>
              </a:spcBef>
              <a:spcAft>
                <a:spcPts val="800"/>
              </a:spcAft>
            </a:pPr>
            <a:r>
              <a:rPr lang="en-US" sz="1900" b="0" i="0" u="none" strike="noStrike" kern="1200" dirty="0">
                <a:solidFill>
                  <a:srgbClr val="000000"/>
                </a:solidFill>
                <a:effectLst/>
                <a:latin typeface="Bookman Old Style" panose="02050604050505020204" pitchFamily="18" charset="0"/>
              </a:rPr>
              <a:t>3.</a:t>
            </a:r>
            <a:r>
              <a:rPr lang="en-IN" altLang="en-US" sz="1900" b="0" i="0" u="none" strike="noStrike" kern="1200" dirty="0">
                <a:solidFill>
                  <a:srgbClr val="000000"/>
                </a:solidFill>
                <a:effectLst/>
                <a:latin typeface="Bookman Old Style" panose="02050604050505020204" pitchFamily="18" charset="0"/>
              </a:rPr>
              <a:t>a.charan sai</a:t>
            </a:r>
            <a:r>
              <a:rPr lang="en-US" sz="1900" b="0" i="0" u="none" strike="noStrike" kern="1200" dirty="0">
                <a:solidFill>
                  <a:srgbClr val="000000"/>
                </a:solidFill>
                <a:effectLst/>
                <a:latin typeface="Bookman Old Style" panose="02050604050505020204" pitchFamily="18" charset="0"/>
              </a:rPr>
              <a:t> </a:t>
            </a:r>
            <a:r>
              <a:rPr lang="en-IN" altLang="en-US" sz="1900" b="0" i="0" u="none" strike="noStrike" kern="1200" dirty="0">
                <a:solidFill>
                  <a:srgbClr val="000000"/>
                </a:solidFill>
                <a:effectLst/>
                <a:latin typeface="Bookman Old Style" panose="02050604050505020204" pitchFamily="18" charset="0"/>
              </a:rPr>
              <a:t>  </a:t>
            </a:r>
            <a:r>
              <a:rPr lang="en-US" sz="1900" b="0" i="0" u="none" strike="noStrike" kern="1200" dirty="0">
                <a:solidFill>
                  <a:srgbClr val="000000"/>
                </a:solidFill>
                <a:effectLst/>
                <a:latin typeface="Bookman Old Style" panose="02050604050505020204" pitchFamily="18" charset="0"/>
              </a:rPr>
              <a:t>(21R21A05</a:t>
            </a:r>
            <a:r>
              <a:rPr lang="en-IN" altLang="en-US" sz="1900" b="0" i="0" u="none" strike="noStrike" kern="1200" dirty="0">
                <a:solidFill>
                  <a:srgbClr val="000000"/>
                </a:solidFill>
                <a:effectLst/>
                <a:latin typeface="Bookman Old Style" panose="02050604050505020204" pitchFamily="18" charset="0"/>
              </a:rPr>
              <a:t>69</a:t>
            </a:r>
            <a:r>
              <a:rPr lang="en-US" sz="1900" b="0" i="0" u="none" strike="noStrike" kern="1200" dirty="0">
                <a:solidFill>
                  <a:srgbClr val="000000"/>
                </a:solidFill>
                <a:effectLst/>
                <a:latin typeface="Bookman Old Style" panose="02050604050505020204" pitchFamily="18" charset="0"/>
              </a:rPr>
              <a:t>)</a:t>
            </a:r>
            <a:endParaRPr lang="en-IN" sz="1900" b="0" i="0" u="none" strike="noStrike" dirty="0">
              <a:effectLst/>
              <a:latin typeface="Bookman Old Style" panose="02050604050505020204" pitchFamily="18" charset="0"/>
            </a:endParaRPr>
          </a:p>
          <a:p>
            <a:pPr marL="0" algn="l" rtl="0" eaLnBrk="1" fontAlgn="ctr" latinLnBrk="0" hangingPunct="1">
              <a:lnSpc>
                <a:spcPct val="107000"/>
              </a:lnSpc>
              <a:spcBef>
                <a:spcPts val="0"/>
              </a:spcBef>
              <a:spcAft>
                <a:spcPts val="800"/>
              </a:spcAft>
            </a:pPr>
            <a:r>
              <a:rPr lang="en-US" sz="1900" b="0" i="0" u="none" strike="noStrike" kern="1200" dirty="0">
                <a:solidFill>
                  <a:srgbClr val="000000"/>
                </a:solidFill>
                <a:effectLst/>
                <a:latin typeface="Bookman Old Style" panose="02050604050505020204" pitchFamily="18" charset="0"/>
              </a:rPr>
              <a:t>4.</a:t>
            </a:r>
            <a:r>
              <a:rPr lang="en-IN" altLang="en-US" sz="1900" b="0" i="0" u="none" strike="noStrike" kern="1200" dirty="0">
                <a:solidFill>
                  <a:srgbClr val="000000"/>
                </a:solidFill>
                <a:effectLst/>
                <a:latin typeface="Bookman Old Style" panose="02050604050505020204" pitchFamily="18" charset="0"/>
              </a:rPr>
              <a:t>e.ranadheer</a:t>
            </a:r>
            <a:r>
              <a:rPr lang="en-US" sz="1900" b="0" i="0" u="none" strike="noStrike" kern="1200" dirty="0">
                <a:solidFill>
                  <a:srgbClr val="000000"/>
                </a:solidFill>
                <a:effectLst/>
                <a:latin typeface="Bookman Old Style" panose="02050604050505020204" pitchFamily="18" charset="0"/>
              </a:rPr>
              <a:t>  </a:t>
            </a:r>
            <a:r>
              <a:rPr lang="en-US" sz="1900" b="0" i="0" u="none" strike="noStrike" kern="1200">
                <a:solidFill>
                  <a:srgbClr val="000000"/>
                </a:solidFill>
                <a:effectLst/>
                <a:latin typeface="Bookman Old Style" panose="02050604050505020204" pitchFamily="18" charset="0"/>
              </a:rPr>
              <a:t>(21R21A05B3)</a:t>
            </a:r>
            <a:endParaRPr lang="en-US" sz="1900" b="0" i="0" u="none" strike="noStrike" kern="1200" dirty="0">
              <a:solidFill>
                <a:srgbClr val="000000"/>
              </a:solidFill>
              <a:effectLst/>
              <a:latin typeface="Bookman Old Style" panose="02050604050505020204" pitchFamily="18" charset="0"/>
            </a:endParaRPr>
          </a:p>
          <a:p>
            <a:pPr marL="0" algn="l" rtl="0" eaLnBrk="1" fontAlgn="ctr" latinLnBrk="0" hangingPunct="1">
              <a:lnSpc>
                <a:spcPct val="107000"/>
              </a:lnSpc>
              <a:spcBef>
                <a:spcPts val="0"/>
              </a:spcBef>
              <a:spcAft>
                <a:spcPts val="800"/>
              </a:spcAft>
            </a:pPr>
            <a:endParaRPr lang="en-IN" sz="5400" dirty="0">
              <a:latin typeface="Bookman Old Style" panose="02050604050505020204" pitchFamily="18" charset="0"/>
            </a:endParaRPr>
          </a:p>
        </p:txBody>
      </p:sp>
      <p:pic>
        <p:nvPicPr>
          <p:cNvPr id="5" name="Picture 4" descr="A picture containing building, sitting, bench, side&#10;&#10;Description automatically generated"/>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a:off x="-1" y="1"/>
            <a:ext cx="4635315" cy="6857999"/>
          </a:xfrm>
          <a:prstGeom prst="rect">
            <a:avLst/>
          </a:prstGeom>
        </p:spPr>
      </p:pic>
      <p:cxnSp>
        <p:nvCxnSpPr>
          <p:cNvPr id="24" name="Straight Connector 23"/>
          <p:cNvCxnSpPr>
            <a:cxnSpLocks noGrp="1" noRot="1" noChangeAspect="1" noMove="1" noResize="1" noEditPoints="1" noAdjustHandles="1" noChangeArrowheads="1" noChangeShapeType="1"/>
          </p:cNvCxnSpPr>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0"/>
            <a:ext cx="4635315" cy="68579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138335"/>
            <a:ext cx="10058400" cy="599025"/>
          </a:xfrm>
        </p:spPr>
        <p:txBody>
          <a:bodyPr>
            <a:normAutofit/>
          </a:bodyPr>
          <a:lstStyle/>
          <a:p>
            <a:r>
              <a:rPr lang="en-IN" sz="3600" dirty="0">
                <a:solidFill>
                  <a:srgbClr val="0070C0"/>
                </a:solidFill>
              </a:rPr>
              <a:t>Functional &amp; Non-Functional Requirements</a:t>
            </a:r>
            <a:endParaRPr lang="en-IN" sz="3600" dirty="0">
              <a:solidFill>
                <a:srgbClr val="0070C0"/>
              </a:solidFill>
              <a:latin typeface="Century Gothic" panose="020B0502020202020204" pitchFamily="34" charset="0"/>
            </a:endParaRPr>
          </a:p>
        </p:txBody>
      </p:sp>
      <p:sp>
        <p:nvSpPr>
          <p:cNvPr id="3" name="Text Placeholder 2"/>
          <p:cNvSpPr>
            <a:spLocks noGrp="1"/>
          </p:cNvSpPr>
          <p:nvPr>
            <p:ph type="body" idx="1"/>
          </p:nvPr>
        </p:nvSpPr>
        <p:spPr>
          <a:xfrm>
            <a:off x="1097280" y="1972014"/>
            <a:ext cx="4639736" cy="472605"/>
          </a:xfrm>
        </p:spPr>
        <p:txBody>
          <a:bodyPr/>
          <a:lstStyle/>
          <a:p>
            <a:r>
              <a:rPr lang="en-IN" sz="2000" u="sng" dirty="0">
                <a:solidFill>
                  <a:srgbClr val="FF0000"/>
                </a:solidFill>
              </a:rPr>
              <a:t>Functional Requirements</a:t>
            </a:r>
            <a:r>
              <a:rPr lang="en-US" b="1" u="sng" dirty="0">
                <a:solidFill>
                  <a:srgbClr val="FF0000"/>
                </a:solidFill>
              </a:rPr>
              <a:t> </a:t>
            </a:r>
            <a:r>
              <a:rPr lang="en-US" b="1" dirty="0">
                <a:solidFill>
                  <a:srgbClr val="C00000"/>
                </a:solidFill>
                <a:latin typeface="+mj-lt"/>
              </a:rPr>
              <a:t>:</a:t>
            </a:r>
            <a:endParaRPr lang="en-IN" b="1" dirty="0">
              <a:solidFill>
                <a:srgbClr val="C00000"/>
              </a:solidFill>
              <a:latin typeface="+mj-lt"/>
            </a:endParaRPr>
          </a:p>
        </p:txBody>
      </p:sp>
      <p:sp>
        <p:nvSpPr>
          <p:cNvPr id="4" name="Content Placeholder 3"/>
          <p:cNvSpPr>
            <a:spLocks noGrp="1"/>
          </p:cNvSpPr>
          <p:nvPr>
            <p:ph sz="half" idx="2"/>
          </p:nvPr>
        </p:nvSpPr>
        <p:spPr>
          <a:xfrm>
            <a:off x="1097281" y="2582334"/>
            <a:ext cx="4790336" cy="2568164"/>
          </a:xfrm>
          <a:solidFill>
            <a:schemeClr val="bg2"/>
          </a:solidFill>
        </p:spPr>
        <p:txBody>
          <a:bodyPr/>
          <a:lstStyle/>
          <a:p>
            <a:pPr lvl="1">
              <a:buFont typeface="Wingdings" panose="05000000000000000000" pitchFamily="2" charset="2"/>
              <a:buChar char="Ø"/>
            </a:pPr>
            <a:r>
              <a:rPr lang="en-IN" sz="1800" dirty="0"/>
              <a:t>Object should be within the range of the sensor.</a:t>
            </a:r>
            <a:endParaRPr lang="en-IN" sz="1800" dirty="0"/>
          </a:p>
          <a:p>
            <a:pPr lvl="1">
              <a:buFont typeface="Wingdings" panose="05000000000000000000" pitchFamily="2" charset="2"/>
              <a:buChar char="Ø"/>
            </a:pPr>
            <a:r>
              <a:rPr lang="en-IN" sz="1800" dirty="0"/>
              <a:t>Intensity of the sensor should be 1meter range.</a:t>
            </a:r>
            <a:endParaRPr lang="en-IN" sz="1800" dirty="0"/>
          </a:p>
          <a:p>
            <a:pPr lvl="1">
              <a:buFont typeface="Wingdings" panose="05000000000000000000" pitchFamily="2" charset="2"/>
              <a:buChar char="Ø"/>
            </a:pPr>
            <a:r>
              <a:rPr lang="en-IN" sz="1800" dirty="0"/>
              <a:t>Sensor should detect only human </a:t>
            </a:r>
            <a:r>
              <a:rPr lang="en-IN" sz="1800" dirty="0" err="1"/>
              <a:t>guestures</a:t>
            </a:r>
            <a:r>
              <a:rPr lang="en-IN" sz="1800" dirty="0"/>
              <a:t>.</a:t>
            </a:r>
            <a:endParaRPr lang="en-IN" sz="1800" dirty="0"/>
          </a:p>
        </p:txBody>
      </p:sp>
      <p:sp>
        <p:nvSpPr>
          <p:cNvPr id="5" name="Text Placeholder 4"/>
          <p:cNvSpPr>
            <a:spLocks noGrp="1"/>
          </p:cNvSpPr>
          <p:nvPr>
            <p:ph type="body" sz="quarter" idx="3"/>
          </p:nvPr>
        </p:nvSpPr>
        <p:spPr>
          <a:xfrm>
            <a:off x="6217920" y="1972015"/>
            <a:ext cx="4639736" cy="472605"/>
          </a:xfrm>
        </p:spPr>
        <p:txBody>
          <a:bodyPr/>
          <a:lstStyle/>
          <a:p>
            <a:r>
              <a:rPr lang="en-IN" sz="2000" u="sng" dirty="0">
                <a:solidFill>
                  <a:srgbClr val="00B050"/>
                </a:solidFill>
              </a:rPr>
              <a:t>NON - Functional Requirements</a:t>
            </a:r>
            <a:r>
              <a:rPr lang="en-US" u="sng" dirty="0">
                <a:solidFill>
                  <a:srgbClr val="00B050"/>
                </a:solidFill>
              </a:rPr>
              <a:t>:</a:t>
            </a:r>
            <a:endParaRPr lang="en-IN" u="sng" dirty="0">
              <a:solidFill>
                <a:srgbClr val="00B050"/>
              </a:solidFill>
            </a:endParaRPr>
          </a:p>
        </p:txBody>
      </p:sp>
      <p:sp>
        <p:nvSpPr>
          <p:cNvPr id="6" name="Content Placeholder 5"/>
          <p:cNvSpPr>
            <a:spLocks noGrp="1"/>
          </p:cNvSpPr>
          <p:nvPr>
            <p:ph sz="quarter" idx="4"/>
          </p:nvPr>
        </p:nvSpPr>
        <p:spPr>
          <a:xfrm>
            <a:off x="6008914" y="2582334"/>
            <a:ext cx="4848742" cy="2568164"/>
          </a:xfrm>
        </p:spPr>
        <p:style>
          <a:lnRef idx="1">
            <a:schemeClr val="accent5"/>
          </a:lnRef>
          <a:fillRef idx="2">
            <a:schemeClr val="accent5"/>
          </a:fillRef>
          <a:effectRef idx="1">
            <a:schemeClr val="accent5"/>
          </a:effectRef>
          <a:fontRef idx="minor">
            <a:schemeClr val="dk1"/>
          </a:fontRef>
        </p:style>
        <p:txBody>
          <a:bodyPr/>
          <a:lstStyle/>
          <a:p>
            <a:pPr>
              <a:buFont typeface="Wingdings" panose="05000000000000000000" pitchFamily="2" charset="2"/>
              <a:buChar char="Ø"/>
            </a:pPr>
            <a:r>
              <a:rPr lang="en-US" sz="1800" dirty="0"/>
              <a:t> </a:t>
            </a:r>
            <a:r>
              <a:rPr lang="en-IN" sz="1800" dirty="0"/>
              <a:t>Light should blink as per the gestures recognised.</a:t>
            </a:r>
            <a:endParaRPr lang="en-IN" sz="1800" dirty="0"/>
          </a:p>
          <a:p>
            <a:pPr>
              <a:buFont typeface="Wingdings" panose="05000000000000000000" pitchFamily="2" charset="2"/>
              <a:buChar char="Ø"/>
            </a:pPr>
            <a:r>
              <a:rPr lang="en-IN" sz="1800" dirty="0"/>
              <a:t>Gesture response should be less than 1 second </a:t>
            </a:r>
            <a:r>
              <a:rPr lang="en-IN" sz="1800" dirty="0" err="1"/>
              <a:t>i.e</a:t>
            </a:r>
            <a:r>
              <a:rPr lang="en-IN" sz="1800" dirty="0"/>
              <a:t> about </a:t>
            </a:r>
            <a:r>
              <a:rPr lang="en-IN" sz="1800"/>
              <a:t>80 milliseconds.</a:t>
            </a:r>
            <a:endParaRPr lang="en-IN" sz="1800"/>
          </a:p>
          <a:p>
            <a:pPr marL="0" indent="0">
              <a:buNone/>
            </a:pPr>
            <a:endParaRPr lang="en-IN"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1082903"/>
            <a:ext cx="9955763" cy="840412"/>
          </a:xfrm>
        </p:spPr>
        <p:txBody>
          <a:bodyPr>
            <a:scene3d>
              <a:camera prst="orthographicFront"/>
              <a:lightRig rig="harsh" dir="t"/>
            </a:scene3d>
            <a:sp3d extrusionH="57150" prstMaterial="matte">
              <a:bevelT w="63500" h="12700" prst="angle"/>
              <a:contourClr>
                <a:schemeClr val="bg1">
                  <a:lumMod val="65000"/>
                </a:schemeClr>
              </a:contourClr>
            </a:sp3d>
          </a:bodyPr>
          <a:lstStyle/>
          <a:p>
            <a:pPr algn="ctr"/>
            <a:r>
              <a:rPr lang="en-US" b="1" u="sng" spc="0" dirty="0">
                <a:solidFill>
                  <a:schemeClr val="accent3"/>
                </a:solidFill>
              </a:rPr>
              <a:t>Action plan</a:t>
            </a:r>
            <a:endParaRPr lang="en-IN" b="1" u="sng" spc="0" dirty="0">
              <a:solidFill>
                <a:schemeClr val="accent3"/>
              </a:solidFill>
            </a:endParaRPr>
          </a:p>
        </p:txBody>
      </p:sp>
      <p:graphicFrame>
        <p:nvGraphicFramePr>
          <p:cNvPr id="6" name="Diagram 5"/>
          <p:cNvGraphicFramePr/>
          <p:nvPr/>
        </p:nvGraphicFramePr>
        <p:xfrm>
          <a:off x="1097279" y="1931436"/>
          <a:ext cx="10027921" cy="402961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hank You Your Attention Google Slides Templates - Free Google Slides  Templates"/>
          <p:cNvPicPr>
            <a:picLocks noChangeAspect="1" noChangeArrowheads="1"/>
          </p:cNvPicPr>
          <p:nvPr/>
        </p:nvPicPr>
        <p:blipFill>
          <a:blip r:embed="rId1">
            <a:extLst>
              <a:ext uri="{BEBA8EAE-BF5A-486C-A8C5-ECC9F3942E4B}">
                <a14:imgProps xmlns:a14="http://schemas.microsoft.com/office/drawing/2010/main">
                  <a14:imgLayer r:embed="rId2">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1355127" y="959814"/>
            <a:ext cx="9481746" cy="49383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88908"/>
            <a:ext cx="10058400" cy="748452"/>
          </a:xfrm>
        </p:spPr>
        <p:txBody>
          <a:bodyPr/>
          <a:lstStyle/>
          <a:p>
            <a:r>
              <a:rPr lang="en-US" dirty="0">
                <a:solidFill>
                  <a:srgbClr val="7030A0"/>
                </a:solidFill>
              </a:rPr>
              <a:t>AGENDA</a:t>
            </a:r>
            <a:endParaRPr lang="en-IN" dirty="0">
              <a:solidFill>
                <a:srgbClr val="7030A0"/>
              </a:solidFill>
            </a:endParaRPr>
          </a:p>
        </p:txBody>
      </p:sp>
      <p:sp>
        <p:nvSpPr>
          <p:cNvPr id="3" name="Content Placeholder 2"/>
          <p:cNvSpPr>
            <a:spLocks noGrp="1"/>
          </p:cNvSpPr>
          <p:nvPr>
            <p:ph idx="1"/>
          </p:nvPr>
        </p:nvSpPr>
        <p:spPr/>
        <p:txBody>
          <a:bodyPr/>
          <a:lstStyle/>
          <a:p>
            <a:pPr marL="342900" lvl="0" indent="-342900" algn="just" rtl="0">
              <a:lnSpc>
                <a:spcPct val="100000"/>
              </a:lnSpc>
              <a:spcBef>
                <a:spcPts val="0"/>
              </a:spcBef>
              <a:spcAft>
                <a:spcPts val="0"/>
              </a:spcAft>
              <a:buClr>
                <a:schemeClr val="dk1"/>
              </a:buClr>
              <a:buSzPts val="2400"/>
              <a:buFont typeface="Arial" panose="020B0604020202020204"/>
              <a:buChar char="•"/>
            </a:pPr>
            <a:r>
              <a:rPr lang="en-US" sz="2000" b="1" dirty="0">
                <a:latin typeface="Arial Narrow" panose="020B0606020202030204" pitchFamily="34" charset="0"/>
                <a:ea typeface="Times New Roman" panose="02020603050405020304"/>
                <a:cs typeface="Times New Roman" panose="02020603050405020304"/>
                <a:sym typeface="Times New Roman" panose="02020603050405020304"/>
              </a:rPr>
              <a:t>Abstract</a:t>
            </a:r>
            <a:endParaRPr lang="en-US" sz="2000" b="1" dirty="0">
              <a:latin typeface="Arial Narrow" panose="020B0606020202030204" pitchFamily="34" charset="0"/>
              <a:ea typeface="Times New Roman" panose="02020603050405020304"/>
              <a:cs typeface="Times New Roman" panose="02020603050405020304"/>
              <a:sym typeface="Times New Roman" panose="02020603050405020304"/>
            </a:endParaRPr>
          </a:p>
          <a:p>
            <a:pPr marL="342900" indent="-342900" algn="just">
              <a:lnSpc>
                <a:spcPct val="100000"/>
              </a:lnSpc>
              <a:spcBef>
                <a:spcPts val="0"/>
              </a:spcBef>
              <a:buSzPts val="2400"/>
              <a:buFont typeface="Arial" panose="020B0604020202020204"/>
              <a:buChar char="•"/>
            </a:pPr>
            <a:r>
              <a:rPr lang="en-US" sz="2000" b="1" dirty="0">
                <a:latin typeface="Arial Narrow" panose="020B0606020202030204" pitchFamily="34" charset="0"/>
                <a:ea typeface="Times New Roman" panose="02020603050405020304"/>
                <a:cs typeface="Times New Roman" panose="02020603050405020304"/>
                <a:sym typeface="Times New Roman" panose="02020603050405020304"/>
              </a:rPr>
              <a:t>Literature Survey</a:t>
            </a:r>
            <a:endParaRPr lang="en-US" sz="2000" b="1" dirty="0">
              <a:latin typeface="Arial Narrow" panose="020B0606020202030204" pitchFamily="34" charset="0"/>
              <a:ea typeface="Times New Roman" panose="02020603050405020304"/>
              <a:cs typeface="Times New Roman" panose="02020603050405020304"/>
              <a:sym typeface="Times New Roman" panose="02020603050405020304"/>
            </a:endParaRPr>
          </a:p>
          <a:p>
            <a:pPr marL="342900" indent="-342900" algn="just">
              <a:lnSpc>
                <a:spcPct val="100000"/>
              </a:lnSpc>
              <a:spcBef>
                <a:spcPts val="0"/>
              </a:spcBef>
              <a:buSzPts val="2400"/>
              <a:buFont typeface="Arial" panose="020B0604020202020204"/>
              <a:buChar char="•"/>
            </a:pPr>
            <a:r>
              <a:rPr lang="en-US" sz="2000" b="1" dirty="0">
                <a:latin typeface="Arial Narrow" panose="020B0606020202030204" pitchFamily="34" charset="0"/>
                <a:ea typeface="Times New Roman" panose="02020603050405020304"/>
                <a:cs typeface="Times New Roman" panose="02020603050405020304"/>
                <a:sym typeface="Times New Roman" panose="02020603050405020304"/>
              </a:rPr>
              <a:t>Problem Identification</a:t>
            </a:r>
            <a:endParaRPr lang="en-US" sz="2000" b="1" dirty="0">
              <a:latin typeface="Arial Narrow" panose="020B0606020202030204" pitchFamily="34" charset="0"/>
            </a:endParaRPr>
          </a:p>
          <a:p>
            <a:pPr marL="342900" lvl="0" indent="-342900" algn="just" rtl="0">
              <a:lnSpc>
                <a:spcPct val="100000"/>
              </a:lnSpc>
              <a:spcBef>
                <a:spcPts val="0"/>
              </a:spcBef>
              <a:spcAft>
                <a:spcPts val="0"/>
              </a:spcAft>
              <a:buClr>
                <a:schemeClr val="dk1"/>
              </a:buClr>
              <a:buSzPts val="2400"/>
              <a:buFont typeface="Arial" panose="020B0604020202020204"/>
              <a:buChar char="•"/>
            </a:pPr>
            <a:r>
              <a:rPr lang="en-US" sz="2000" b="1" dirty="0">
                <a:latin typeface="Arial Narrow" panose="020B0606020202030204" pitchFamily="34" charset="0"/>
                <a:ea typeface="Times New Roman" panose="02020603050405020304"/>
                <a:cs typeface="Times New Roman" panose="02020603050405020304"/>
                <a:sym typeface="Times New Roman" panose="02020603050405020304"/>
              </a:rPr>
              <a:t>Existing System</a:t>
            </a:r>
            <a:endParaRPr lang="en-US" dirty="0">
              <a:latin typeface="Arial Narrow" panose="020B0606020202030204" pitchFamily="34" charset="0"/>
            </a:endParaRPr>
          </a:p>
          <a:p>
            <a:pPr marL="342900" lvl="0" indent="-342900" algn="just" rtl="0">
              <a:lnSpc>
                <a:spcPct val="100000"/>
              </a:lnSpc>
              <a:spcBef>
                <a:spcPts val="0"/>
              </a:spcBef>
              <a:spcAft>
                <a:spcPts val="0"/>
              </a:spcAft>
              <a:buClr>
                <a:schemeClr val="dk1"/>
              </a:buClr>
              <a:buSzPts val="2400"/>
              <a:buFont typeface="Arial" panose="020B0604020202020204"/>
              <a:buChar char="•"/>
            </a:pPr>
            <a:r>
              <a:rPr lang="en-US" sz="2000" b="1" dirty="0">
                <a:latin typeface="Arial Narrow" panose="020B0606020202030204" pitchFamily="34" charset="0"/>
                <a:ea typeface="Times New Roman" panose="02020603050405020304"/>
                <a:cs typeface="Times New Roman" panose="02020603050405020304"/>
                <a:sym typeface="Times New Roman" panose="02020603050405020304"/>
              </a:rPr>
              <a:t>Proposed System</a:t>
            </a:r>
            <a:endParaRPr lang="en-US" dirty="0">
              <a:latin typeface="Arial Narrow" panose="020B0606020202030204" pitchFamily="34" charset="0"/>
              <a:sym typeface="Times New Roman" panose="02020603050405020304"/>
            </a:endParaRPr>
          </a:p>
          <a:p>
            <a:pPr marL="342900" lvl="0" indent="-342900" algn="just" rtl="0">
              <a:lnSpc>
                <a:spcPct val="100000"/>
              </a:lnSpc>
              <a:spcBef>
                <a:spcPts val="0"/>
              </a:spcBef>
              <a:spcAft>
                <a:spcPts val="0"/>
              </a:spcAft>
              <a:buClr>
                <a:schemeClr val="dk1"/>
              </a:buClr>
              <a:buSzPts val="2400"/>
              <a:buFont typeface="Arial" panose="020B0604020202020204"/>
              <a:buChar char="•"/>
            </a:pPr>
            <a:r>
              <a:rPr lang="en-US" sz="2000" b="1" dirty="0">
                <a:latin typeface="Arial Narrow" panose="020B0606020202030204" pitchFamily="34" charset="0"/>
                <a:ea typeface="Times New Roman" panose="02020603050405020304"/>
                <a:cs typeface="Times New Roman" panose="02020603050405020304"/>
                <a:sym typeface="Times New Roman" panose="02020603050405020304"/>
              </a:rPr>
              <a:t>Block Diagram</a:t>
            </a:r>
            <a:endParaRPr lang="en-US" sz="2000" b="1" dirty="0">
              <a:latin typeface="Arial Narrow" panose="020B0606020202030204" pitchFamily="34" charset="0"/>
              <a:ea typeface="Times New Roman" panose="02020603050405020304"/>
              <a:cs typeface="Times New Roman" panose="02020603050405020304"/>
              <a:sym typeface="Times New Roman" panose="02020603050405020304"/>
            </a:endParaRPr>
          </a:p>
          <a:p>
            <a:pPr marL="342900" lvl="0" indent="-342900" algn="just" rtl="0">
              <a:lnSpc>
                <a:spcPct val="100000"/>
              </a:lnSpc>
              <a:spcBef>
                <a:spcPts val="0"/>
              </a:spcBef>
              <a:spcAft>
                <a:spcPts val="0"/>
              </a:spcAft>
              <a:buSzPts val="2400"/>
              <a:buFont typeface="Times New Roman" panose="02020603050405020304"/>
              <a:buChar char="•"/>
            </a:pPr>
            <a:r>
              <a:rPr lang="en-US" sz="2000" b="1" dirty="0">
                <a:latin typeface="Arial Narrow" panose="020B0606020202030204" pitchFamily="34" charset="0"/>
                <a:ea typeface="Times New Roman" panose="02020603050405020304"/>
                <a:cs typeface="Times New Roman" panose="02020603050405020304"/>
                <a:sym typeface="Times New Roman" panose="02020603050405020304"/>
              </a:rPr>
              <a:t>System Requirements</a:t>
            </a:r>
            <a:endParaRPr lang="en-US" sz="2000" b="1" dirty="0">
              <a:latin typeface="Arial Narrow" panose="020B0606020202030204" pitchFamily="34" charset="0"/>
              <a:ea typeface="Times New Roman" panose="02020603050405020304"/>
              <a:cs typeface="Times New Roman" panose="02020603050405020304"/>
              <a:sym typeface="Times New Roman" panose="02020603050405020304"/>
            </a:endParaRPr>
          </a:p>
          <a:p>
            <a:pPr marL="342900" lvl="0" indent="-342900" algn="just" rtl="0">
              <a:lnSpc>
                <a:spcPct val="100000"/>
              </a:lnSpc>
              <a:spcBef>
                <a:spcPts val="0"/>
              </a:spcBef>
              <a:spcAft>
                <a:spcPts val="0"/>
              </a:spcAft>
              <a:buSzPts val="2400"/>
              <a:buFont typeface="Times New Roman" panose="02020603050405020304"/>
              <a:buChar char="•"/>
            </a:pPr>
            <a:r>
              <a:rPr lang="en-US" sz="2000" b="1" dirty="0">
                <a:latin typeface="Arial Narrow" panose="020B0606020202030204" pitchFamily="34" charset="0"/>
                <a:ea typeface="Times New Roman" panose="02020603050405020304"/>
                <a:cs typeface="Times New Roman" panose="02020603050405020304"/>
                <a:sym typeface="Times New Roman" panose="02020603050405020304"/>
              </a:rPr>
              <a:t>Functional &amp; Non Functional Requirements</a:t>
            </a:r>
            <a:endParaRPr lang="en-US" sz="2000" b="1" dirty="0">
              <a:latin typeface="Arial Narrow" panose="020B0606020202030204" pitchFamily="34" charset="0"/>
              <a:ea typeface="Times New Roman" panose="02020603050405020304"/>
              <a:cs typeface="Times New Roman" panose="02020603050405020304"/>
              <a:sym typeface="Times New Roman" panose="02020603050405020304"/>
            </a:endParaRPr>
          </a:p>
          <a:p>
            <a:pPr marL="342900" lvl="0" indent="-342900" algn="just" rtl="0">
              <a:lnSpc>
                <a:spcPct val="100000"/>
              </a:lnSpc>
              <a:spcBef>
                <a:spcPts val="0"/>
              </a:spcBef>
              <a:spcAft>
                <a:spcPts val="0"/>
              </a:spcAft>
              <a:buClr>
                <a:schemeClr val="dk1"/>
              </a:buClr>
              <a:buSzPts val="2400"/>
              <a:buFont typeface="Arial" panose="020B0604020202020204"/>
              <a:buChar char="•"/>
            </a:pPr>
            <a:r>
              <a:rPr lang="en-US" sz="2000" b="1" dirty="0">
                <a:latin typeface="Arial Narrow" panose="020B0606020202030204" pitchFamily="34" charset="0"/>
                <a:ea typeface="Times New Roman" panose="02020603050405020304"/>
                <a:cs typeface="Times New Roman" panose="02020603050405020304"/>
                <a:sym typeface="Times New Roman" panose="02020603050405020304"/>
              </a:rPr>
              <a:t>Action Plan</a:t>
            </a:r>
            <a:endParaRPr lang="en-US" sz="2000" b="1" dirty="0">
              <a:latin typeface="Arial Narrow" panose="020B0606020202030204" pitchFamily="34" charset="0"/>
              <a:ea typeface="Times New Roman" panose="02020603050405020304"/>
              <a:cs typeface="Times New Roman" panose="02020603050405020304"/>
              <a:sym typeface="Times New Roman" panose="02020603050405020304"/>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88908"/>
            <a:ext cx="10058400" cy="748452"/>
          </a:xfrm>
        </p:spPr>
        <p:txBody>
          <a:bodyPr>
            <a:normAutofit/>
          </a:bodyPr>
          <a:lstStyle/>
          <a:p>
            <a:r>
              <a:rPr lang="en-US" dirty="0">
                <a:solidFill>
                  <a:srgbClr val="C00000"/>
                </a:solidFill>
              </a:rPr>
              <a:t>ABSTRACT</a:t>
            </a:r>
            <a:endParaRPr lang="en-IN" dirty="0">
              <a:solidFill>
                <a:srgbClr val="C00000"/>
              </a:solidFill>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300" b="0" dirty="0">
                <a:effectLst/>
              </a:rPr>
              <a:t> </a:t>
            </a:r>
            <a:r>
              <a:rPr lang="en-US" sz="2300" dirty="0"/>
              <a:t>The principle behind the Arduino based Hand Gesture Control of Computer is actually very simple. All you have to do is use two Ultrasonic Sensors with Arduino, place your hand in front of the Ultrasonic Sensor and calculate the distance between the hand and the sensor. Using this information, relevant actions in the computer can be performed. The position of the Ultrasonic Sensors is very important. Place the two Ultrasonic Sensors on the top of a laptop screen at either end. The distance information from Arduino is collected by a Python Program and a special library called </a:t>
            </a:r>
            <a:r>
              <a:rPr lang="en-US" sz="2300" dirty="0" err="1"/>
              <a:t>PyAutoGUI</a:t>
            </a:r>
            <a:r>
              <a:rPr lang="en-US" sz="2300" dirty="0"/>
              <a:t> will convert the data into keyboard click actions. </a:t>
            </a:r>
            <a:endParaRPr lang="en-IN" sz="23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731520" y="1013732"/>
          <a:ext cx="10728959" cy="5253999"/>
        </p:xfrm>
        <a:graphic>
          <a:graphicData uri="http://schemas.openxmlformats.org/drawingml/2006/table">
            <a:tbl>
              <a:tblPr firstRow="1" firstCol="1" bandRow="1">
                <a:tableStyleId>{ED083AE6-46FA-4A59-8FB0-9F97EB10719F}</a:tableStyleId>
              </a:tblPr>
              <a:tblGrid>
                <a:gridCol w="745496"/>
                <a:gridCol w="1474730"/>
                <a:gridCol w="1735346"/>
                <a:gridCol w="1738883"/>
                <a:gridCol w="1335442"/>
                <a:gridCol w="1689142"/>
                <a:gridCol w="2009920"/>
              </a:tblGrid>
              <a:tr h="601890">
                <a:tc>
                  <a:txBody>
                    <a:bodyPr/>
                    <a:lstStyle/>
                    <a:p>
                      <a:pPr algn="l">
                        <a:lnSpc>
                          <a:spcPct val="115000"/>
                        </a:lnSpc>
                        <a:spcAft>
                          <a:spcPts val="1000"/>
                        </a:spcAft>
                      </a:pPr>
                      <a:r>
                        <a:rPr lang="en-US" sz="1800" b="1">
                          <a:effectLst/>
                        </a:rPr>
                        <a:t>S.NO</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US" sz="1800" b="1">
                          <a:effectLst/>
                        </a:rPr>
                        <a:t>TITLE OF THE PAPER</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US" sz="1800" b="1">
                          <a:effectLst/>
                        </a:rPr>
                        <a:t>AUTHOR NAMES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US" sz="1800" b="1" dirty="0">
                          <a:effectLst/>
                        </a:rPr>
                        <a:t>TECHNOLOGY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US" sz="1800" b="1">
                          <a:effectLst/>
                        </a:rPr>
                        <a:t>ALGORITHM</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US" sz="1800" b="1" dirty="0">
                          <a:effectLst/>
                        </a:rPr>
                        <a:t>ADVANTAGES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US" sz="1800" b="1" dirty="0">
                          <a:effectLst/>
                        </a:rPr>
                        <a:t>DISADVANTAGES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519627">
                <a:tc>
                  <a:txBody>
                    <a:bodyPr/>
                    <a:lstStyle/>
                    <a:p>
                      <a:pPr algn="l">
                        <a:lnSpc>
                          <a:spcPct val="115000"/>
                        </a:lnSpc>
                        <a:spcAft>
                          <a:spcPts val="1000"/>
                        </a:spcAft>
                      </a:pPr>
                      <a:r>
                        <a:rPr lang="en-US" sz="1200" dirty="0">
                          <a:effectLst/>
                        </a:rPr>
                        <a:t>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6137" marR="56137" marT="0" marB="0"/>
                </a:tc>
                <a:tc>
                  <a:txBody>
                    <a:bodyPr/>
                    <a:lstStyle/>
                    <a:p>
                      <a:pPr algn="l">
                        <a:lnSpc>
                          <a:spcPct val="115000"/>
                        </a:lnSpc>
                        <a:spcAft>
                          <a:spcPts val="1000"/>
                        </a:spcAft>
                      </a:pPr>
                      <a:r>
                        <a:rPr lang="en-US" sz="1200" dirty="0"/>
                        <a:t>Arduino Based Hand Gesture Control of Computer.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6137" marR="56137" marT="0" marB="0"/>
                </a:tc>
                <a:tc>
                  <a:txBody>
                    <a:bodyPr/>
                    <a:lstStyle/>
                    <a:p>
                      <a:pPr algn="l">
                        <a:lnSpc>
                          <a:spcPct val="115000"/>
                        </a:lnSpc>
                        <a:spcAft>
                          <a:spcPts val="1000"/>
                        </a:spcAft>
                      </a:pPr>
                      <a:r>
                        <a:rPr lang="en-IN" sz="1200" dirty="0"/>
                        <a:t>Ayushi </a:t>
                      </a:r>
                      <a:r>
                        <a:rPr lang="en-IN" sz="1200" dirty="0" err="1"/>
                        <a:t>Bhawal</a:t>
                      </a:r>
                      <a:r>
                        <a:rPr lang="en-IN" sz="1200" dirty="0"/>
                        <a:t>, </a:t>
                      </a:r>
                      <a:r>
                        <a:rPr lang="en-IN" sz="1200" dirty="0" err="1"/>
                        <a:t>Debaparna</a:t>
                      </a:r>
                      <a:r>
                        <a:rPr lang="en-IN" sz="1200" dirty="0"/>
                        <a:t> Dasgupta, </a:t>
                      </a:r>
                      <a:r>
                        <a:rPr lang="en-IN" sz="1200" dirty="0" err="1"/>
                        <a:t>Arka</a:t>
                      </a:r>
                      <a:r>
                        <a:rPr lang="en-IN" sz="1200" dirty="0"/>
                        <a:t> Ghosh, </a:t>
                      </a:r>
                      <a:r>
                        <a:rPr lang="en-IN" sz="1200" dirty="0" err="1"/>
                        <a:t>Koyena</a:t>
                      </a:r>
                      <a:r>
                        <a:rPr lang="en-IN" sz="1200" dirty="0"/>
                        <a:t> Mitra</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6137" marR="56137" marT="0" marB="0"/>
                </a:tc>
                <a:tc>
                  <a:txBody>
                    <a:bodyPr/>
                    <a:lstStyle/>
                    <a:p>
                      <a:pPr algn="l">
                        <a:lnSpc>
                          <a:spcPct val="115000"/>
                        </a:lnSpc>
                        <a:spcAft>
                          <a:spcPts val="1000"/>
                        </a:spcAft>
                      </a:pPr>
                      <a:r>
                        <a:rPr lang="en-US" sz="1200" dirty="0"/>
                        <a:t>The parts consisting  Arduino Microcontroller, the ultrasonic sensors HC-SR04 and a pc, the software used is Arduino IDE and Python 3.8.2 IDLE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6137" marR="56137" marT="0" marB="0"/>
                </a:tc>
                <a:tc>
                  <a:txBody>
                    <a:bodyPr/>
                    <a:lstStyle/>
                    <a:p>
                      <a:pPr algn="l">
                        <a:lnSpc>
                          <a:spcPct val="115000"/>
                        </a:lnSpc>
                        <a:spcAft>
                          <a:spcPts val="1000"/>
                        </a:spcAft>
                      </a:pPr>
                      <a:r>
                        <a:rPr lang="en-US" sz="1200" dirty="0">
                          <a:effectLst/>
                        </a:rPr>
                        <a:t>         _</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6137" marR="56137" marT="0" marB="0"/>
                </a:tc>
                <a:tc>
                  <a:txBody>
                    <a:bodyPr/>
                    <a:lstStyle/>
                    <a:p>
                      <a:pPr algn="l">
                        <a:lnSpc>
                          <a:spcPct val="115000"/>
                        </a:lnSpc>
                        <a:spcAft>
                          <a:spcPts val="1000"/>
                        </a:spcAft>
                      </a:pPr>
                      <a:r>
                        <a:rPr lang="en-US" sz="1200" dirty="0"/>
                        <a:t>The result is not influenced by </a:t>
                      </a:r>
                      <a:r>
                        <a:rPr lang="en-US" sz="1200" dirty="0" err="1"/>
                        <a:t>colour</a:t>
                      </a:r>
                      <a:r>
                        <a:rPr lang="en-US" sz="1200" dirty="0"/>
                        <a:t> or transparency of objects.,</a:t>
                      </a:r>
                      <a:r>
                        <a:rPr lang="en-US" sz="1200" dirty="0" err="1"/>
                        <a:t>dust,dirt,high</a:t>
                      </a:r>
                      <a:r>
                        <a:rPr lang="en-US" sz="1200" dirty="0"/>
                        <a:t> moisture and can be used in dark environments. </a:t>
                      </a:r>
                      <a:endParaRPr lang="en-IN" sz="1200" dirty="0">
                        <a:effectLst/>
                      </a:endParaRPr>
                    </a:p>
                  </a:txBody>
                  <a:tcPr marL="56137" marR="56137" marT="0" marB="0"/>
                </a:tc>
                <a:tc>
                  <a:txBody>
                    <a:bodyPr/>
                    <a:lstStyle/>
                    <a:p>
                      <a:pPr algn="l">
                        <a:lnSpc>
                          <a:spcPct val="115000"/>
                        </a:lnSpc>
                        <a:spcAft>
                          <a:spcPts val="1000"/>
                        </a:spcAft>
                      </a:pPr>
                      <a:r>
                        <a:rPr lang="en-US" sz="1200" dirty="0"/>
                        <a:t>Low robustness as there are various markers on the body. Computational complexity and calibration difficulties.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6137" marR="56137" marT="0" marB="0"/>
                </a:tc>
              </a:tr>
              <a:tr h="1644841">
                <a:tc>
                  <a:txBody>
                    <a:bodyPr/>
                    <a:lstStyle/>
                    <a:p>
                      <a:pPr algn="l">
                        <a:lnSpc>
                          <a:spcPct val="115000"/>
                        </a:lnSpc>
                        <a:spcAft>
                          <a:spcPts val="1000"/>
                        </a:spcAft>
                      </a:pPr>
                      <a:r>
                        <a:rPr lang="en-US" sz="1200" dirty="0">
                          <a:effectLst/>
                        </a:rPr>
                        <a:t>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6137" marR="56137" marT="0" marB="0"/>
                </a:tc>
                <a:tc>
                  <a:txBody>
                    <a:bodyPr/>
                    <a:lstStyle/>
                    <a:p>
                      <a:pPr algn="l">
                        <a:lnSpc>
                          <a:spcPct val="115000"/>
                        </a:lnSpc>
                        <a:spcAft>
                          <a:spcPts val="1000"/>
                        </a:spcAft>
                      </a:pPr>
                      <a:r>
                        <a:rPr lang="en-US" sz="1200" dirty="0"/>
                        <a:t>Real-Time Hand Gesture Recognition Based on Deep Learning YOLOv3 Model.</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6137" marR="56137" marT="0" marB="0"/>
                </a:tc>
                <a:tc>
                  <a:txBody>
                    <a:bodyPr/>
                    <a:lstStyle/>
                    <a:p>
                      <a:pPr algn="l">
                        <a:lnSpc>
                          <a:spcPct val="115000"/>
                        </a:lnSpc>
                        <a:spcAft>
                          <a:spcPts val="1000"/>
                        </a:spcAft>
                      </a:pPr>
                      <a:r>
                        <a:rPr lang="en-IN" sz="1200" dirty="0"/>
                        <a:t>Abdullah Mujahid, Mazhar </a:t>
                      </a:r>
                      <a:r>
                        <a:rPr lang="en-IN" sz="1200" dirty="0" err="1"/>
                        <a:t>Javed</a:t>
                      </a:r>
                      <a:r>
                        <a:rPr lang="en-IN" sz="1200" dirty="0"/>
                        <a:t> Awan, </a:t>
                      </a:r>
                      <a:r>
                        <a:rPr lang="en-IN" sz="1200" dirty="0" err="1"/>
                        <a:t>Awais</a:t>
                      </a:r>
                      <a:r>
                        <a:rPr lang="en-IN" sz="1200" dirty="0"/>
                        <a:t> Yasin, </a:t>
                      </a:r>
                      <a:r>
                        <a:rPr lang="en-IN" sz="1200" dirty="0" err="1"/>
                        <a:t>Mazin</a:t>
                      </a:r>
                      <a:r>
                        <a:rPr lang="en-IN" sz="1200" dirty="0"/>
                        <a:t> Abed Mohammed, </a:t>
                      </a:r>
                      <a:r>
                        <a:rPr lang="en-IN" sz="1200" dirty="0" err="1"/>
                        <a:t>Robertas</a:t>
                      </a:r>
                      <a:r>
                        <a:rPr lang="en-IN" sz="1200" dirty="0"/>
                        <a:t> </a:t>
                      </a:r>
                      <a:r>
                        <a:rPr lang="en-IN" sz="1200" dirty="0" err="1"/>
                        <a:t>Damaševicius</a:t>
                      </a:r>
                      <a:r>
                        <a:rPr lang="en-IN" sz="1200" dirty="0"/>
                        <a:t>, </a:t>
                      </a:r>
                      <a:r>
                        <a:rPr lang="en-IN" sz="1200" dirty="0" err="1"/>
                        <a:t>Rytis</a:t>
                      </a:r>
                      <a:r>
                        <a:rPr lang="en-IN" sz="1200" dirty="0"/>
                        <a:t> </a:t>
                      </a:r>
                      <a:r>
                        <a:rPr lang="en-IN" sz="1200" dirty="0" err="1"/>
                        <a:t>Maskeliunas</a:t>
                      </a:r>
                      <a:r>
                        <a:rPr lang="en-IN" sz="1200" dirty="0"/>
                        <a:t>, </a:t>
                      </a:r>
                      <a:r>
                        <a:rPr lang="en-IN" sz="1200" dirty="0" err="1"/>
                        <a:t>Karrar</a:t>
                      </a:r>
                      <a:r>
                        <a:rPr lang="en-IN" sz="1200" dirty="0"/>
                        <a:t> Hameed </a:t>
                      </a:r>
                      <a:r>
                        <a:rPr lang="en-IN" sz="1200" dirty="0" err="1"/>
                        <a:t>Abdulkareem</a:t>
                      </a:r>
                      <a:endParaRPr lang="en-IN" sz="1200" dirty="0">
                        <a:effectLst/>
                      </a:endParaRPr>
                    </a:p>
                  </a:txBody>
                  <a:tcPr marL="56137" marR="56137" marT="0" marB="0"/>
                </a:tc>
                <a:tc>
                  <a:txBody>
                    <a:bodyPr/>
                    <a:lstStyle/>
                    <a:p>
                      <a:pPr algn="l">
                        <a:lnSpc>
                          <a:spcPct val="115000"/>
                        </a:lnSpc>
                        <a:spcAft>
                          <a:spcPts val="1000"/>
                        </a:spcAft>
                      </a:pPr>
                      <a:r>
                        <a:rPr lang="en-US" sz="1200" dirty="0"/>
                        <a:t>It uses geometric called Bezier curves for  trajectory analysis and classification of gestures. calculate correct gesture from trajectories with variations in hand speed.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6137" marR="56137" marT="0" marB="0"/>
                </a:tc>
                <a:tc>
                  <a:txBody>
                    <a:bodyPr/>
                    <a:lstStyle/>
                    <a:p>
                      <a:pPr algn="l">
                        <a:lnSpc>
                          <a:spcPct val="115000"/>
                        </a:lnSpc>
                        <a:spcAft>
                          <a:spcPts val="1000"/>
                        </a:spcAft>
                      </a:pPr>
                      <a:r>
                        <a:rPr lang="en-US" sz="1200" dirty="0">
                          <a:effectLst/>
                        </a:rPr>
                        <a:t>         _</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6137" marR="56137" marT="0" marB="0"/>
                </a:tc>
                <a:tc>
                  <a:txBody>
                    <a:bodyPr/>
                    <a:lstStyle/>
                    <a:p>
                      <a:pPr algn="l">
                        <a:lnSpc>
                          <a:spcPct val="115000"/>
                        </a:lnSpc>
                        <a:spcAft>
                          <a:spcPts val="1000"/>
                        </a:spcAft>
                      </a:pPr>
                      <a:r>
                        <a:rPr lang="en-US" sz="1200" dirty="0"/>
                        <a:t>The method has high accuracy rate and has correct hand identification rate up to 95.6%.</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6137" marR="56137" marT="0" marB="0"/>
                </a:tc>
                <a:tc>
                  <a:txBody>
                    <a:bodyPr/>
                    <a:lstStyle/>
                    <a:p>
                      <a:pPr algn="l">
                        <a:lnSpc>
                          <a:spcPct val="115000"/>
                        </a:lnSpc>
                        <a:spcAft>
                          <a:spcPts val="1000"/>
                        </a:spcAft>
                      </a:pPr>
                      <a:r>
                        <a:rPr lang="en-US" sz="1200" dirty="0"/>
                        <a:t>Alterations due to minor movement or noise around the hand area leads to incorrect detection of gesture.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6137" marR="56137" marT="0" marB="0"/>
                </a:tc>
              </a:tr>
              <a:tr h="1433510">
                <a:tc>
                  <a:txBody>
                    <a:bodyPr/>
                    <a:lstStyle/>
                    <a:p>
                      <a:pPr algn="l">
                        <a:lnSpc>
                          <a:spcPct val="115000"/>
                        </a:lnSpc>
                        <a:spcAft>
                          <a:spcPts val="1000"/>
                        </a:spcAft>
                      </a:pPr>
                      <a:r>
                        <a:rPr lang="en-US" sz="1200">
                          <a:effectLst/>
                        </a:rPr>
                        <a:t>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56137" marR="56137" marT="0" marB="0"/>
                </a:tc>
                <a:tc>
                  <a:txBody>
                    <a:bodyPr/>
                    <a:lstStyle/>
                    <a:p>
                      <a:pPr algn="l">
                        <a:lnSpc>
                          <a:spcPct val="115000"/>
                        </a:lnSpc>
                        <a:spcAft>
                          <a:spcPts val="1000"/>
                        </a:spcAft>
                      </a:pPr>
                      <a:r>
                        <a:rPr lang="en-US" sz="1200" dirty="0"/>
                        <a:t>Robust Part-Based Hand Gesture Recognition Using Kinect Sensor.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6137" marR="56137" marT="0" marB="0"/>
                </a:tc>
                <a:tc>
                  <a:txBody>
                    <a:bodyPr/>
                    <a:lstStyle/>
                    <a:p>
                      <a:pPr algn="l">
                        <a:lnSpc>
                          <a:spcPct val="115000"/>
                        </a:lnSpc>
                        <a:spcAft>
                          <a:spcPts val="1000"/>
                        </a:spcAft>
                      </a:pPr>
                      <a:r>
                        <a:rPr lang="en-IN" sz="1200" dirty="0"/>
                        <a:t>Zhou Ren, </a:t>
                      </a:r>
                      <a:r>
                        <a:rPr lang="en-IN" sz="1200" dirty="0" err="1"/>
                        <a:t>Junsong</a:t>
                      </a:r>
                      <a:r>
                        <a:rPr lang="en-IN" sz="1200" dirty="0"/>
                        <a:t> Yuan, Jingjing Meng, </a:t>
                      </a:r>
                      <a:r>
                        <a:rPr lang="en-IN" sz="1200" dirty="0" err="1"/>
                        <a:t>Zhengyou</a:t>
                      </a:r>
                      <a:r>
                        <a:rPr lang="en-IN" sz="1200" dirty="0"/>
                        <a:t> Zhang</a:t>
                      </a:r>
                      <a:endParaRPr lang="en-IN" sz="1200" dirty="0">
                        <a:effectLst/>
                      </a:endParaRPr>
                    </a:p>
                  </a:txBody>
                  <a:tcPr marL="56137" marR="56137" marT="0" marB="0"/>
                </a:tc>
                <a:tc>
                  <a:txBody>
                    <a:bodyPr/>
                    <a:lstStyle/>
                    <a:p>
                      <a:pPr algn="l">
                        <a:lnSpc>
                          <a:spcPct val="115000"/>
                        </a:lnSpc>
                        <a:spcAft>
                          <a:spcPts val="1000"/>
                        </a:spcAft>
                      </a:pPr>
                      <a:r>
                        <a:rPr lang="en-US" sz="1200" dirty="0">
                          <a:effectLst/>
                        </a:rPr>
                        <a:t>U</a:t>
                      </a:r>
                      <a:r>
                        <a:rPr lang="en-US" sz="1200" dirty="0"/>
                        <a:t>ses kinetic and depth sensor to identify complex articulate hand gestures.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6137" marR="56137" marT="0" marB="0"/>
                </a:tc>
                <a:tc>
                  <a:txBody>
                    <a:bodyPr/>
                    <a:lstStyle/>
                    <a:p>
                      <a:pPr algn="l">
                        <a:lnSpc>
                          <a:spcPct val="115000"/>
                        </a:lnSpc>
                        <a:spcAft>
                          <a:spcPts val="1000"/>
                        </a:spcAft>
                      </a:pPr>
                      <a:r>
                        <a:rPr lang="en-US" sz="1200" dirty="0">
                          <a:effectLst/>
                        </a:rPr>
                        <a:t> </a:t>
                      </a:r>
                      <a:endParaRPr lang="en-IN" sz="1200" dirty="0">
                        <a:effectLst/>
                      </a:endParaRPr>
                    </a:p>
                    <a:p>
                      <a:pPr algn="l">
                        <a:lnSpc>
                          <a:spcPct val="115000"/>
                        </a:lnSpc>
                        <a:spcAft>
                          <a:spcPts val="1000"/>
                        </a:spcAft>
                      </a:pPr>
                      <a:r>
                        <a:rPr lang="en-US" sz="1200" dirty="0">
                          <a:effectLst/>
                        </a:rPr>
                        <a:t>         _</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6137" marR="56137" marT="0" marB="0"/>
                </a:tc>
                <a:tc>
                  <a:txBody>
                    <a:bodyPr/>
                    <a:lstStyle/>
                    <a:p>
                      <a:pPr algn="l">
                        <a:lnSpc>
                          <a:spcPct val="115000"/>
                        </a:lnSpc>
                        <a:spcAft>
                          <a:spcPts val="1000"/>
                        </a:spcAft>
                      </a:pPr>
                      <a:r>
                        <a:rPr lang="en-US" sz="1200" dirty="0"/>
                        <a:t>Due to its versatility, size and optimum cost it can be used throughout the day. Kinect sensor</a:t>
                      </a:r>
                      <a:r>
                        <a:rPr lang="en-US" sz="1200" dirty="0">
                          <a:effectLst/>
                        </a:rPr>
                        <a:t> </a:t>
                      </a:r>
                      <a:endParaRPr lang="en-IN" sz="1200" dirty="0">
                        <a:effectLst/>
                      </a:endParaRPr>
                    </a:p>
                    <a:p>
                      <a:pPr algn="l">
                        <a:lnSpc>
                          <a:spcPct val="115000"/>
                        </a:lnSpc>
                        <a:spcAft>
                          <a:spcPts val="1000"/>
                        </a:spcAft>
                      </a:pPr>
                      <a:r>
                        <a:rPr lang="en-US" sz="1200" dirty="0">
                          <a:effectLst/>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6137" marR="56137" marT="0" marB="0"/>
                </a:tc>
                <a:tc>
                  <a:txBody>
                    <a:bodyPr/>
                    <a:lstStyle/>
                    <a:p>
                      <a:pPr algn="l">
                        <a:lnSpc>
                          <a:spcPct val="115000"/>
                        </a:lnSpc>
                        <a:spcAft>
                          <a:spcPts val="1000"/>
                        </a:spcAft>
                      </a:pPr>
                      <a:r>
                        <a:rPr lang="en-US" sz="1200" dirty="0"/>
                        <a:t>Depth sensor has range limitation so with increment, at an amount of 1cm the detection accuracy </a:t>
                      </a:r>
                      <a:r>
                        <a:rPr lang="en-US" sz="1200" dirty="0" err="1"/>
                        <a:t>decreases.The</a:t>
                      </a:r>
                      <a:r>
                        <a:rPr lang="en-US" sz="1200" dirty="0"/>
                        <a:t> sensor has limited 58- degree field of view.</a:t>
                      </a:r>
                      <a:endParaRPr lang="en-IN" sz="1200" dirty="0">
                        <a:effectLst/>
                      </a:endParaRPr>
                    </a:p>
                  </a:txBody>
                  <a:tcPr marL="56137" marR="56137" marT="0" marB="0"/>
                </a:tc>
              </a:tr>
            </a:tbl>
          </a:graphicData>
        </a:graphic>
      </p:graphicFrame>
      <p:sp>
        <p:nvSpPr>
          <p:cNvPr id="5" name="TextBox 4"/>
          <p:cNvSpPr txBox="1"/>
          <p:nvPr/>
        </p:nvSpPr>
        <p:spPr>
          <a:xfrm>
            <a:off x="9962016" y="644400"/>
            <a:ext cx="1122005"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TEAM: </a:t>
            </a:r>
            <a:r>
              <a:rPr lang="en-US" altLang="en-US" b="1" dirty="0">
                <a:latin typeface="Calibri" panose="020F0502020204030204" pitchFamily="34" charset="0"/>
                <a:ea typeface="Calibri" panose="020F0502020204030204" pitchFamily="34" charset="0"/>
                <a:cs typeface="Times New Roman" panose="02020603050405020304" pitchFamily="18" charset="0"/>
              </a:rPr>
              <a:t>11</a:t>
            </a:r>
            <a:endParaRPr kumimoji="0" lang="en-US" altLang="en-US" sz="800" b="0" i="0" u="none" strike="noStrike" cap="none" normalizeH="0" baseline="0" dirty="0">
              <a:ln>
                <a:noFill/>
              </a:ln>
              <a:solidFill>
                <a:schemeClr val="tx1"/>
              </a:solidFill>
              <a:effectLst/>
            </a:endParaRPr>
          </a:p>
        </p:txBody>
      </p:sp>
      <p:sp>
        <p:nvSpPr>
          <p:cNvPr id="7" name="TextBox 6"/>
          <p:cNvSpPr txBox="1"/>
          <p:nvPr/>
        </p:nvSpPr>
        <p:spPr>
          <a:xfrm>
            <a:off x="972766" y="530010"/>
            <a:ext cx="6097554" cy="483722"/>
          </a:xfrm>
          <a:prstGeom prst="rect">
            <a:avLst/>
          </a:prstGeom>
          <a:noFill/>
        </p:spPr>
        <p:txBody>
          <a:bodyPr wrap="square">
            <a:spAutoFit/>
          </a:bodyPr>
          <a:lstStyle/>
          <a:p>
            <a:pPr>
              <a:lnSpc>
                <a:spcPct val="115000"/>
              </a:lnSpc>
              <a:spcAft>
                <a:spcPts val="1000"/>
              </a:spcAft>
            </a:pPr>
            <a:r>
              <a:rPr lang="en-US" sz="2400" b="1" dirty="0">
                <a:effectLst/>
                <a:latin typeface="+mj-lt"/>
                <a:ea typeface="Calibri" panose="020F0502020204030204" pitchFamily="34" charset="0"/>
                <a:cs typeface="Times New Roman" panose="02020603050405020304" pitchFamily="18" charset="0"/>
              </a:rPr>
              <a:t>LITERATURE SURVEY</a:t>
            </a:r>
            <a:r>
              <a:rPr lang="en-US" sz="1800" b="1" dirty="0">
                <a:effectLst/>
                <a:latin typeface="Calibri" panose="020F0502020204030204" pitchFamily="34" charset="0"/>
                <a:ea typeface="Calibri" panose="020F0502020204030204" pitchFamily="34" charset="0"/>
                <a:cs typeface="Times New Roman" panose="02020603050405020304" pitchFamily="18"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identification</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000" dirty="0">
                <a:ea typeface="Times New Roman" panose="02020603050405020304"/>
                <a:cs typeface="Aharoni" panose="02010803020104030203" pitchFamily="2" charset="-79"/>
                <a:sym typeface="Times New Roman" panose="02020603050405020304"/>
              </a:rPr>
              <a:t> As Technology increasing day by day people are getting attracted and also habituated to those technologies and making themselves lazy,</a:t>
            </a:r>
            <a:endParaRPr lang="en-US" sz="2000" dirty="0">
              <a:ea typeface="Times New Roman" panose="02020603050405020304"/>
              <a:cs typeface="Aharoni" panose="02010803020104030203" pitchFamily="2" charset="-79"/>
              <a:sym typeface="Times New Roman" panose="02020603050405020304"/>
            </a:endParaRPr>
          </a:p>
          <a:p>
            <a:endParaRPr lang="en-IN"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59741" y="3239252"/>
            <a:ext cx="5585012" cy="250712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ea typeface="Times New Roman" panose="02020603050405020304"/>
                <a:cs typeface="Times New Roman" panose="02020603050405020304"/>
                <a:sym typeface="Times New Roman" panose="02020603050405020304"/>
              </a:rPr>
              <a:t>The problem in the existing system in many areas like where people are </a:t>
            </a:r>
            <a:endParaRPr lang="en-US" sz="2400" dirty="0">
              <a:ea typeface="Times New Roman" panose="02020603050405020304"/>
              <a:cs typeface="Times New Roman" panose="02020603050405020304"/>
              <a:sym typeface="Times New Roman" panose="02020603050405020304"/>
            </a:endParaRPr>
          </a:p>
          <a:p>
            <a:r>
              <a:rPr lang="en-US" sz="2400" dirty="0">
                <a:ea typeface="Times New Roman" panose="02020603050405020304"/>
                <a:cs typeface="Times New Roman" panose="02020603050405020304"/>
                <a:sym typeface="Times New Roman" panose="02020603050405020304"/>
              </a:rPr>
              <a:t>Lazy of operating gadgets physically.</a:t>
            </a:r>
            <a:endParaRPr lang="en-US" sz="2400" dirty="0">
              <a:ea typeface="Times New Roman" panose="02020603050405020304"/>
              <a:cs typeface="Times New Roman" panose="02020603050405020304"/>
              <a:sym typeface="Times New Roman" panose="02020603050405020304"/>
            </a:endParaRPr>
          </a:p>
          <a:p>
            <a:endParaRPr lang="en-IN" dirty="0"/>
          </a:p>
        </p:txBody>
      </p:sp>
      <p:sp>
        <p:nvSpPr>
          <p:cNvPr id="6" name="TextBox 5"/>
          <p:cNvSpPr txBox="1"/>
          <p:nvPr/>
        </p:nvSpPr>
        <p:spPr>
          <a:xfrm>
            <a:off x="1097280" y="988908"/>
            <a:ext cx="6097554" cy="707886"/>
          </a:xfrm>
          <a:prstGeom prst="rect">
            <a:avLst/>
          </a:prstGeom>
          <a:noFill/>
        </p:spPr>
        <p:txBody>
          <a:bodyPr wrap="square">
            <a:spAutoFit/>
          </a:bodyPr>
          <a:lstStyle/>
          <a:p>
            <a:pPr lvl="0"/>
            <a:r>
              <a:rPr lang="en-US" sz="4000" i="0" baseline="0" dirty="0">
                <a:solidFill>
                  <a:srgbClr val="7030A0"/>
                </a:solidFill>
              </a:rPr>
              <a:t>Existing system</a:t>
            </a:r>
            <a:endParaRPr lang="en-IN" sz="4000" dirty="0">
              <a:solidFill>
                <a:srgbClr val="7030A0"/>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083858" y="3220011"/>
            <a:ext cx="4374777" cy="25773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pitchFamily="2" charset="2"/>
              <a:buChar char="Ø"/>
            </a:pPr>
            <a:r>
              <a:rPr lang="en-US" sz="2400" dirty="0">
                <a:ea typeface="Times New Roman" panose="02020603050405020304"/>
                <a:cs typeface="Aharoni" panose="02010803020104030203" pitchFamily="2" charset="-79"/>
                <a:sym typeface="Times New Roman" panose="02020603050405020304"/>
              </a:rPr>
              <a:t> The person is able to control the gadgets with his/her hand gestures for different functionalities of different gestures,</a:t>
            </a:r>
            <a:endParaRPr lang="en-US" sz="2400" dirty="0">
              <a:ea typeface="Times New Roman" panose="02020603050405020304"/>
              <a:cs typeface="Aharoni" panose="02010803020104030203" pitchFamily="2" charset="-79"/>
              <a:sym typeface="Times New Roman" panose="02020603050405020304"/>
            </a:endParaRPr>
          </a:p>
        </p:txBody>
      </p:sp>
      <p:sp>
        <p:nvSpPr>
          <p:cNvPr id="7" name="TextBox 6"/>
          <p:cNvSpPr txBox="1"/>
          <p:nvPr/>
        </p:nvSpPr>
        <p:spPr>
          <a:xfrm>
            <a:off x="1097280" y="1093859"/>
            <a:ext cx="6097554" cy="707886"/>
          </a:xfrm>
          <a:prstGeom prst="rect">
            <a:avLst/>
          </a:prstGeom>
          <a:noFill/>
        </p:spPr>
        <p:txBody>
          <a:bodyPr wrap="square">
            <a:spAutoFit/>
          </a:bodyPr>
          <a:lstStyle/>
          <a:p>
            <a:pPr lvl="0"/>
            <a:r>
              <a:rPr lang="en-US" sz="4000" i="0" baseline="0" dirty="0">
                <a:latin typeface="+mj-lt"/>
              </a:rPr>
              <a:t>Proposed system</a:t>
            </a:r>
            <a:endParaRPr lang="en-IN" sz="4000" dirty="0">
              <a:latin typeface="+mj-lt"/>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38262" y="3259231"/>
            <a:ext cx="3724275" cy="2228850"/>
          </a:xfrm>
          <a:prstGeom prst="rect">
            <a:avLst/>
          </a:prstGeom>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4272" y="3254749"/>
            <a:ext cx="3724275" cy="22288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6274" y="377772"/>
            <a:ext cx="5890326" cy="584775"/>
          </a:xfrm>
          <a:prstGeom prst="rect">
            <a:avLst/>
          </a:prstGeom>
          <a:noFill/>
        </p:spPr>
        <p:txBody>
          <a:bodyPr wrap="square">
            <a:spAutoFit/>
          </a:bodyPr>
          <a:lstStyle/>
          <a:p>
            <a:r>
              <a:rPr lang="en-US" sz="3200" b="1" u="sng" dirty="0">
                <a:solidFill>
                  <a:schemeClr val="tx1"/>
                </a:solidFill>
                <a:latin typeface="Century Gothic" panose="020B0502020202020204" pitchFamily="34" charset="0"/>
              </a:rPr>
              <a:t>BLOCK DIAGRAM :</a:t>
            </a:r>
            <a:endParaRPr lang="en-IN" sz="3200" b="1" u="sng" dirty="0">
              <a:solidFill>
                <a:schemeClr val="tx1"/>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75128" y="1075766"/>
            <a:ext cx="11080377" cy="517263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897466"/>
            <a:ext cx="10058400" cy="839894"/>
          </a:xfrm>
        </p:spPr>
        <p:txBody>
          <a:bodyPr/>
          <a:lstStyle/>
          <a:p>
            <a:r>
              <a:rPr lang="en-US" dirty="0"/>
              <a:t>System </a:t>
            </a:r>
            <a:r>
              <a:rPr lang="en-US" dirty="0" err="1"/>
              <a:t>Requirments</a:t>
            </a:r>
            <a:r>
              <a:rPr lang="en-US" dirty="0">
                <a:solidFill>
                  <a:schemeClr val="bg2">
                    <a:lumMod val="50000"/>
                  </a:schemeClr>
                </a:solidFill>
                <a:latin typeface="Century Gothic" panose="020B0502020202020204" pitchFamily="34" charset="0"/>
              </a:rPr>
              <a:t>:</a:t>
            </a:r>
            <a:endParaRPr lang="en-IN" dirty="0">
              <a:solidFill>
                <a:schemeClr val="bg2">
                  <a:lumMod val="50000"/>
                </a:schemeClr>
              </a:solidFill>
              <a:latin typeface="Century Gothic" panose="020B0502020202020204" pitchFamily="34" charset="0"/>
            </a:endParaRPr>
          </a:p>
        </p:txBody>
      </p:sp>
      <p:sp>
        <p:nvSpPr>
          <p:cNvPr id="3" name="Text Placeholder 2"/>
          <p:cNvSpPr>
            <a:spLocks noGrp="1"/>
          </p:cNvSpPr>
          <p:nvPr>
            <p:ph type="body" idx="1"/>
          </p:nvPr>
        </p:nvSpPr>
        <p:spPr/>
        <p:txBody>
          <a:bodyPr/>
          <a:lstStyle/>
          <a:p>
            <a:r>
              <a:rPr lang="en-US" b="1" u="sng" dirty="0">
                <a:solidFill>
                  <a:srgbClr val="C00000"/>
                </a:solidFill>
                <a:latin typeface="+mj-lt"/>
              </a:rPr>
              <a:t>Hardware</a:t>
            </a:r>
            <a:r>
              <a:rPr lang="en-US" b="1" dirty="0">
                <a:solidFill>
                  <a:srgbClr val="C00000"/>
                </a:solidFill>
                <a:latin typeface="+mj-lt"/>
              </a:rPr>
              <a:t> :</a:t>
            </a:r>
            <a:endParaRPr lang="en-IN" b="1" dirty="0">
              <a:solidFill>
                <a:srgbClr val="C00000"/>
              </a:solidFill>
              <a:latin typeface="+mj-lt"/>
            </a:endParaRPr>
          </a:p>
        </p:txBody>
      </p:sp>
      <p:sp>
        <p:nvSpPr>
          <p:cNvPr id="4" name="Content Placeholder 3"/>
          <p:cNvSpPr>
            <a:spLocks noGrp="1"/>
          </p:cNvSpPr>
          <p:nvPr>
            <p:ph sz="half" idx="2"/>
          </p:nvPr>
        </p:nvSpPr>
        <p:spPr>
          <a:xfrm>
            <a:off x="1097280" y="2582334"/>
            <a:ext cx="4937760" cy="2568164"/>
          </a:xfrm>
          <a:solidFill>
            <a:schemeClr val="bg2"/>
          </a:solidFill>
        </p:spPr>
        <p:txBody>
          <a:bodyPr/>
          <a:lstStyle/>
          <a:p>
            <a:pPr lvl="1">
              <a:buFont typeface="Wingdings" panose="05000000000000000000" pitchFamily="2" charset="2"/>
              <a:buChar char="§"/>
            </a:pPr>
            <a:r>
              <a:rPr lang="en-IN" dirty="0"/>
              <a:t>Arduino UNO</a:t>
            </a:r>
            <a:endParaRPr lang="en-IN" dirty="0"/>
          </a:p>
          <a:p>
            <a:pPr lvl="1">
              <a:buFont typeface="Wingdings" panose="05000000000000000000" pitchFamily="2" charset="2"/>
              <a:buChar char="§"/>
            </a:pPr>
            <a:r>
              <a:rPr lang="en-IN" dirty="0"/>
              <a:t>Ultrasonic Sensor X2</a:t>
            </a:r>
            <a:endParaRPr lang="en-IN" dirty="0"/>
          </a:p>
          <a:p>
            <a:pPr lvl="1">
              <a:buFont typeface="Wingdings" panose="05000000000000000000" pitchFamily="2" charset="2"/>
              <a:buChar char="§"/>
            </a:pPr>
            <a:r>
              <a:rPr lang="en-IN" dirty="0"/>
              <a:t>Bread Board</a:t>
            </a:r>
            <a:endParaRPr lang="en-IN" dirty="0"/>
          </a:p>
          <a:p>
            <a:pPr lvl="1">
              <a:buFont typeface="Wingdings" panose="05000000000000000000" pitchFamily="2" charset="2"/>
              <a:buChar char="§"/>
            </a:pPr>
            <a:r>
              <a:rPr lang="en-IN" dirty="0"/>
              <a:t>Jump wires</a:t>
            </a:r>
            <a:endParaRPr lang="en-IN" dirty="0"/>
          </a:p>
        </p:txBody>
      </p:sp>
      <p:sp>
        <p:nvSpPr>
          <p:cNvPr id="5" name="Text Placeholder 4"/>
          <p:cNvSpPr>
            <a:spLocks noGrp="1"/>
          </p:cNvSpPr>
          <p:nvPr>
            <p:ph type="body" sz="quarter" idx="3"/>
          </p:nvPr>
        </p:nvSpPr>
        <p:spPr/>
        <p:txBody>
          <a:bodyPr/>
          <a:lstStyle/>
          <a:p>
            <a:r>
              <a:rPr lang="en-US" u="sng" dirty="0">
                <a:solidFill>
                  <a:srgbClr val="00B050"/>
                </a:solidFill>
              </a:rPr>
              <a:t>Software</a:t>
            </a:r>
            <a:r>
              <a:rPr lang="en-US" dirty="0">
                <a:solidFill>
                  <a:srgbClr val="00B050"/>
                </a:solidFill>
              </a:rPr>
              <a:t> :</a:t>
            </a:r>
            <a:endParaRPr lang="en-IN" dirty="0">
              <a:solidFill>
                <a:srgbClr val="00B050"/>
              </a:solidFill>
            </a:endParaRPr>
          </a:p>
        </p:txBody>
      </p:sp>
      <p:sp>
        <p:nvSpPr>
          <p:cNvPr id="6" name="Content Placeholder 5"/>
          <p:cNvSpPr>
            <a:spLocks noGrp="1"/>
          </p:cNvSpPr>
          <p:nvPr>
            <p:ph sz="quarter" idx="4"/>
          </p:nvPr>
        </p:nvSpPr>
        <p:spPr>
          <a:xfrm>
            <a:off x="6217920" y="2582334"/>
            <a:ext cx="4937760" cy="2568164"/>
          </a:xfrm>
        </p:spPr>
        <p:style>
          <a:lnRef idx="1">
            <a:schemeClr val="accent5"/>
          </a:lnRef>
          <a:fillRef idx="2">
            <a:schemeClr val="accent5"/>
          </a:fillRef>
          <a:effectRef idx="1">
            <a:schemeClr val="accent5"/>
          </a:effectRef>
          <a:fontRef idx="minor">
            <a:schemeClr val="dk1"/>
          </a:fontRef>
        </p:style>
        <p:txBody>
          <a:bodyPr/>
          <a:lstStyle/>
          <a:p>
            <a:pPr lvl="1">
              <a:buFont typeface="Wingdings" panose="05000000000000000000" pitchFamily="2" charset="2"/>
              <a:buChar char="§"/>
            </a:pPr>
            <a:r>
              <a:rPr lang="en-US" dirty="0"/>
              <a:t>Arduino IDE</a:t>
            </a:r>
            <a:endParaRPr lang="en-US" dirty="0"/>
          </a:p>
          <a:p>
            <a:pPr lvl="1">
              <a:buFont typeface="Wingdings" panose="05000000000000000000" pitchFamily="2" charset="2"/>
              <a:buChar char="§"/>
            </a:pPr>
            <a:r>
              <a:rPr lang="en-US" dirty="0"/>
              <a:t>PyCharm</a:t>
            </a:r>
            <a:endParaRPr lang="en-IN" dirty="0"/>
          </a:p>
        </p:txBody>
      </p:sp>
    </p:spTree>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{FC46B2D5-7D38-4294-89D8-F64658FDD8F9}tf56160789_win32</Template>
  <TotalTime>0</TotalTime>
  <Words>3587</Words>
  <Application>WPS Presentation</Application>
  <PresentationFormat>Widescreen</PresentationFormat>
  <Paragraphs>135</Paragraphs>
  <Slides>12</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12</vt:i4>
      </vt:variant>
    </vt:vector>
  </HeadingPairs>
  <TitlesOfParts>
    <vt:vector size="32" baseType="lpstr">
      <vt:lpstr>Arial</vt:lpstr>
      <vt:lpstr>SimSun</vt:lpstr>
      <vt:lpstr>Wingdings</vt:lpstr>
      <vt:lpstr>Calibri</vt:lpstr>
      <vt:lpstr>Century Gothic</vt:lpstr>
      <vt:lpstr>Book Antiqua</vt:lpstr>
      <vt:lpstr>Bell MT</vt:lpstr>
      <vt:lpstr>Bookman Old Style</vt:lpstr>
      <vt:lpstr>Arial</vt:lpstr>
      <vt:lpstr>Arial Narrow</vt:lpstr>
      <vt:lpstr>Times New Roman</vt:lpstr>
      <vt:lpstr>Times New Roman</vt:lpstr>
      <vt:lpstr>Aharoni</vt:lpstr>
      <vt:lpstr>Yu Gothic UI Semibold</vt:lpstr>
      <vt:lpstr>Noto Sans Symbols</vt:lpstr>
      <vt:lpstr>Segoe Print</vt:lpstr>
      <vt:lpstr>Franklin Gothic Book</vt:lpstr>
      <vt:lpstr>Microsoft YaHei</vt:lpstr>
      <vt:lpstr>Arial Unicode MS</vt:lpstr>
      <vt:lpstr>1_RetrospectVTI</vt:lpstr>
      <vt:lpstr>HAND GESTURES CONTROLING SYSTEM  </vt:lpstr>
      <vt:lpstr>AGENDA</vt:lpstr>
      <vt:lpstr>ABSTRACT</vt:lpstr>
      <vt:lpstr>PowerPoint 演示文稿</vt:lpstr>
      <vt:lpstr>Problem identification</vt:lpstr>
      <vt:lpstr>PowerPoint 演示文稿</vt:lpstr>
      <vt:lpstr>PowerPoint 演示文稿</vt:lpstr>
      <vt:lpstr>PowerPoint 演示文稿</vt:lpstr>
      <vt:lpstr>System Requirments:</vt:lpstr>
      <vt:lpstr>Functional &amp; Non-Functional Requirements</vt:lpstr>
      <vt:lpstr>Action plan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 CAR PARKING SYSTEM  USING IOT</dc:title>
  <dc:creator>pavankumaraleminate@outlook.com</dc:creator>
  <cp:lastModifiedBy>Gaddam Arnitha reddy</cp:lastModifiedBy>
  <cp:revision>9</cp:revision>
  <dcterms:created xsi:type="dcterms:W3CDTF">2022-11-28T15:05:00Z</dcterms:created>
  <dcterms:modified xsi:type="dcterms:W3CDTF">2025-02-13T09:35:46Z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51F4EC4BABEF48B6B01B5D3B7BC6F071_13</vt:lpwstr>
  </property>
  <property fmtid="{D5CDD505-2E9C-101B-9397-08002B2CF9AE}" pid="3" name="KSOProductBuildVer">
    <vt:lpwstr>1033-12.2.0.19805</vt:lpwstr>
  </property>
</Properties>
</file>