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4"/>
  </p:notesMasterIdLst>
  <p:sldIdLst>
    <p:sldId id="256" r:id="rId2"/>
    <p:sldId id="257" r:id="rId3"/>
    <p:sldId id="286" r:id="rId4"/>
    <p:sldId id="284" r:id="rId5"/>
    <p:sldId id="285" r:id="rId6"/>
    <p:sldId id="268" r:id="rId7"/>
    <p:sldId id="287" r:id="rId8"/>
    <p:sldId id="288" r:id="rId9"/>
    <p:sldId id="290" r:id="rId10"/>
    <p:sldId id="292" r:id="rId11"/>
    <p:sldId id="29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6288-F5AC-40E9-9FFD-189CFFE4C0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A171-C645-4805-BF52-9DE93A23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C671-027D-4C57-B934-B6B9C7845CCB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396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8304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37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43151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791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9CB-B8FA-4382-B3F8-03FB6338A050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0D16-D785-41E7-B340-A9CC5F4CDD6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AAFB-E12D-4F59-8B75-CBBA13BC574D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906-F19D-4D11-B41F-2EB7124F810C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376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DB1-D557-447E-BF4A-B7855DBC8D1E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57B8-EC7A-4D0C-A7BE-275F6781B0CB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5193-431B-4259-AC48-A8CC7245A6DC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72AF-9017-406A-A8A2-CB5C7E63605C}" type="datetime1">
              <a:rPr lang="en-US" smtClean="0"/>
              <a:t>11/21/2023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raphics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A02-35F0-458B-A60E-002CA169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92" y="1482654"/>
            <a:ext cx="11233015" cy="1645920"/>
          </a:xfrm>
        </p:spPr>
        <p:txBody>
          <a:bodyPr>
            <a:normAutofit/>
          </a:bodyPr>
          <a:lstStyle/>
          <a:p>
            <a:r>
              <a:rPr lang="en-US" sz="3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Balloon shooting game using modern opengl (3.3)</a:t>
            </a:r>
            <a:endParaRPr lang="en-US" sz="3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F44E-D7A4-4187-9BB0-8DAD5C22F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>
            <a:noAutofit/>
          </a:bodyPr>
          <a:lstStyle/>
          <a:p>
            <a:r>
              <a:rPr lang="en-US" sz="25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Arnob Sarker</a:t>
            </a: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1807088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9503-F427-4ED0-B835-C886E9B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CDA6-9D46-458A-AE28-CF4A9C9998E7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6DCAB-EADD-43C8-9492-4911A591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240934" y="6023869"/>
            <a:ext cx="518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078A5-19A0-031F-0A32-C94E8E5E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61" y="1460533"/>
            <a:ext cx="6406331" cy="43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https://learnopengl.com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https://en.wikipedia.org/wiki/Computer_graphics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A1B7C-6763-4486-94EA-2357922A1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E5109-EA0A-4417-9A1B-1E207DB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FB0A-2B68-4DEF-9544-4C3348B27B72}" type="datetime1">
              <a:rPr lang="en-US" smtClean="0">
                <a:solidFill>
                  <a:schemeClr val="tx1"/>
                </a:solidFill>
              </a:rPr>
              <a:t>11/21/2023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2B969-E1B1-4F17-A933-C72BD4A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511" y="2048227"/>
            <a:ext cx="7729728" cy="4419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Controls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1" y="61125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986" y="2141406"/>
            <a:ext cx="9095501" cy="1074587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 3.3 is used to simulate Sea port in computer graphics.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objects that are created in this project are as below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E3689-AAD9-0B8F-5426-D284AE95468E}"/>
              </a:ext>
            </a:extLst>
          </p:cNvPr>
          <p:cNvSpPr txBox="1"/>
          <p:nvPr/>
        </p:nvSpPr>
        <p:spPr>
          <a:xfrm>
            <a:off x="2122621" y="3206265"/>
            <a:ext cx="3343883" cy="233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Balloon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Shooting gun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Bullet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Shooting room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BB6B6-70AC-EA83-17E1-744D72048F44}"/>
              </a:ext>
            </a:extLst>
          </p:cNvPr>
          <p:cNvSpPr txBox="1"/>
          <p:nvPr/>
        </p:nvSpPr>
        <p:spPr>
          <a:xfrm>
            <a:off x="5639599" y="3215993"/>
            <a:ext cx="3502115" cy="233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Scoreboard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	Timer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Start screen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Game over screen</a:t>
            </a:r>
          </a:p>
        </p:txBody>
      </p:sp>
    </p:spTree>
    <p:extLst>
      <p:ext uri="{BB962C8B-B14F-4D97-AF65-F5344CB8AC3E}">
        <p14:creationId xmlns:p14="http://schemas.microsoft.com/office/powerpoint/2010/main" val="6137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775D-6C3E-43F7-BA13-E6C7EF25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Controls(View)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E41D-0FC5-480B-9FD2-EE1E2080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36" y="2123695"/>
            <a:ext cx="3731514" cy="2810256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W:  Forward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S:  Backward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A: 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D: 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UP:  Gun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8D51-08EB-438C-9CC7-C3F9B3B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BD77-F69C-4ABD-A756-E34882E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81309-930F-481F-96F1-B101501E8101}"/>
              </a:ext>
            </a:extLst>
          </p:cNvPr>
          <p:cNvSpPr txBox="1">
            <a:spLocks/>
          </p:cNvSpPr>
          <p:nvPr/>
        </p:nvSpPr>
        <p:spPr>
          <a:xfrm>
            <a:off x="9274002" y="2939379"/>
            <a:ext cx="310230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3DEF15-7881-CF22-40A0-E1CB427E658A}"/>
              </a:ext>
            </a:extLst>
          </p:cNvPr>
          <p:cNvSpPr txBox="1">
            <a:spLocks/>
          </p:cNvSpPr>
          <p:nvPr/>
        </p:nvSpPr>
        <p:spPr>
          <a:xfrm>
            <a:off x="5386431" y="2123553"/>
            <a:ext cx="3731514" cy="2810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Down:  Gun down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Left: Gun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Right: Gun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G:  Shoot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R: Start game</a:t>
            </a:r>
          </a:p>
        </p:txBody>
      </p:sp>
    </p:spTree>
    <p:extLst>
      <p:ext uri="{BB962C8B-B14F-4D97-AF65-F5344CB8AC3E}">
        <p14:creationId xmlns:p14="http://schemas.microsoft.com/office/powerpoint/2010/main" val="58503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775D-6C3E-43F7-BA13-E6C7EF25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01" y="629723"/>
            <a:ext cx="8196915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Controls(Lighting)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E41D-0FC5-480B-9FD2-EE1E2080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444" y="2022425"/>
            <a:ext cx="3864864" cy="3101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1: Direction Light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2: Point Light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3: Spot Light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8D51-08EB-438C-9CC7-C3F9B3B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BD77-F69C-4ABD-A756-E34882E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81309-930F-481F-96F1-B101501E8101}"/>
              </a:ext>
            </a:extLst>
          </p:cNvPr>
          <p:cNvSpPr txBox="1">
            <a:spLocks/>
          </p:cNvSpPr>
          <p:nvPr/>
        </p:nvSpPr>
        <p:spPr>
          <a:xfrm>
            <a:off x="9052618" y="2022425"/>
            <a:ext cx="3864864" cy="254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43D5AE-A69E-8D9A-0098-5C496D35C7C0}"/>
              </a:ext>
            </a:extLst>
          </p:cNvPr>
          <p:cNvSpPr txBox="1">
            <a:spLocks/>
          </p:cNvSpPr>
          <p:nvPr/>
        </p:nvSpPr>
        <p:spPr>
          <a:xfrm>
            <a:off x="5534172" y="2020916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4: Ambient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5: Diffuse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6: Specular</a:t>
            </a:r>
          </a:p>
        </p:txBody>
      </p:sp>
    </p:spTree>
    <p:extLst>
      <p:ext uri="{BB962C8B-B14F-4D97-AF65-F5344CB8AC3E}">
        <p14:creationId xmlns:p14="http://schemas.microsoft.com/office/powerpoint/2010/main" val="339966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272161" y="5931987"/>
            <a:ext cx="312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Start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78B102-C93B-C664-EC07-48BA75C8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12" y="1433860"/>
            <a:ext cx="6271853" cy="42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2611381" y="5151662"/>
            <a:ext cx="307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Balloon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69B36-15E1-32F7-FCAC-0CB4AD434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5"/>
          <a:stretch/>
        </p:blipFill>
        <p:spPr>
          <a:xfrm>
            <a:off x="1708659" y="1972517"/>
            <a:ext cx="3813955" cy="2912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3EB5B-A645-7552-E196-291C9F3A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23" y="1532715"/>
            <a:ext cx="2470898" cy="3352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D3133B-332B-5D72-5D5D-C1EFBEAA457C}"/>
              </a:ext>
            </a:extLst>
          </p:cNvPr>
          <p:cNvSpPr txBox="1"/>
          <p:nvPr/>
        </p:nvSpPr>
        <p:spPr>
          <a:xfrm>
            <a:off x="7381038" y="5151662"/>
            <a:ext cx="307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Bullet</a:t>
            </a:r>
          </a:p>
        </p:txBody>
      </p:sp>
    </p:spTree>
    <p:extLst>
      <p:ext uri="{BB962C8B-B14F-4D97-AF65-F5344CB8AC3E}">
        <p14:creationId xmlns:p14="http://schemas.microsoft.com/office/powerpoint/2010/main" val="276847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5163883" y="5434946"/>
            <a:ext cx="284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Gun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98624-33EF-2F0A-E5B5-D06090AA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1647576"/>
            <a:ext cx="631595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687370" y="5726634"/>
            <a:ext cx="2973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Shooting Room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9C413-60A7-CE4C-0740-16FD121B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39" y="1357064"/>
            <a:ext cx="5557500" cy="41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082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</TotalTime>
  <Words>255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Balloon shooting game using modern opengl (3.3)</vt:lpstr>
      <vt:lpstr>Outlines</vt:lpstr>
      <vt:lpstr>Introduction</vt:lpstr>
      <vt:lpstr>Key Controls(View)</vt:lpstr>
      <vt:lpstr>Key Controls(Lighting)</vt:lpstr>
      <vt:lpstr>Features</vt:lpstr>
      <vt:lpstr>Features (Contd.)</vt:lpstr>
      <vt:lpstr>Features (Contd.)</vt:lpstr>
      <vt:lpstr>Features (Contd.)</vt:lpstr>
      <vt:lpstr>Features (Contd.)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Khulna University of Engineering &amp; Technology (KUET)</dc:title>
  <dc:creator>Nur Mohammed Mehedy</dc:creator>
  <cp:lastModifiedBy>Arnob Sarker</cp:lastModifiedBy>
  <cp:revision>48</cp:revision>
  <dcterms:created xsi:type="dcterms:W3CDTF">2023-05-10T02:42:53Z</dcterms:created>
  <dcterms:modified xsi:type="dcterms:W3CDTF">2023-11-21T08:20:20Z</dcterms:modified>
</cp:coreProperties>
</file>