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62" r:id="rId5"/>
    <p:sldId id="256" r:id="rId6"/>
    <p:sldId id="257" r:id="rId7"/>
    <p:sldId id="263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B75FE-3221-CC93-9B69-E0211CE61A0A}" v="72" dt="2025-01-17T13:53:59.435"/>
    <p1510:client id="{6B4722F1-0A26-7B64-8E91-910A42D2AD2B}" v="187" dt="2025-01-16T11:59:45.357"/>
    <p1510:client id="{E6E0C61C-6DC2-FDD3-B7CD-2C1FF08D2AB3}" v="278" dt="2025-01-16T16:57:51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Tw Cen MT" panose="020B0602020104020603"/>
            </a:rPr>
            <a:t>FrontEND</a:t>
          </a:r>
          <a:r>
            <a:rPr lang="en-US" dirty="0">
              <a:latin typeface="Tw Cen MT" panose="020B0602020104020603"/>
            </a:rPr>
            <a:t>: CSS &amp; JAVASCRIPT</a:t>
          </a:r>
          <a:endParaRPr lang="en-US" dirty="0"/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/>
        </a:p>
      </dgm:t>
    </dgm:pt>
    <dgm:pt modelId="{808B76D0-8EC7-469A-93AC-7A6017188A9D}" type="sibTrans" cxnId="{C5E94186-9CB6-4C42-92B3-C546CC53A7B9}">
      <dgm:prSet/>
      <dgm:spPr/>
      <dgm:t>
        <a:bodyPr/>
        <a:lstStyle/>
        <a:p>
          <a:endParaRPr lang="en-US"/>
        </a:p>
      </dgm:t>
    </dgm:pt>
    <dgm:pt modelId="{4E8D2E69-0173-4BD3-B96A-7A9C5DD12B4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w Cen MT" panose="020B0602020104020603"/>
            </a:rPr>
            <a:t>BackEND: PHP</a:t>
          </a:r>
          <a:endParaRPr lang="en-US" dirty="0"/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/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w Cen MT" panose="020B0602020104020603"/>
            </a:rPr>
            <a:t>Database: MySQL</a:t>
          </a:r>
          <a:endParaRPr lang="en-US" dirty="0"/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/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/>
        </a:p>
      </dgm:t>
    </dgm:pt>
    <dgm:pt modelId="{62F8266B-222B-4ACF-8613-2C8D6376E5BD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34FD8F56-D6B7-417A-923A-010E4B5FF0CD}" type="pres">
      <dgm:prSet presAssocID="{AAC263CB-8256-4B03-92FE-1622698FB3E9}" presName="compNode" presStyleCnt="0"/>
      <dgm:spPr/>
    </dgm:pt>
    <dgm:pt modelId="{08450877-B8C0-4FE2-B6DB-B88F20C8574C}" type="pres">
      <dgm:prSet presAssocID="{AAC263CB-8256-4B03-92FE-1622698FB3E9}" presName="bgRect" presStyleLbl="bgShp" presStyleIdx="0" presStyleCnt="3"/>
      <dgm:spPr/>
    </dgm:pt>
    <dgm:pt modelId="{BB7E5F84-64F2-4718-BACC-301BBCDC9D3A}" type="pres">
      <dgm:prSet presAssocID="{AAC263CB-8256-4B03-92FE-1622698FB3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7E1920B-5F09-4283-BAA8-B0012E66F14A}" type="pres">
      <dgm:prSet presAssocID="{AAC263CB-8256-4B03-92FE-1622698FB3E9}" presName="spaceRect" presStyleCnt="0"/>
      <dgm:spPr/>
    </dgm:pt>
    <dgm:pt modelId="{30E9CA6C-A0F7-4BE8-9B77-EE5C9EF005B7}" type="pres">
      <dgm:prSet presAssocID="{AAC263CB-8256-4B03-92FE-1622698FB3E9}" presName="parTx" presStyleLbl="revTx" presStyleIdx="0" presStyleCnt="3">
        <dgm:presLayoutVars>
          <dgm:chMax val="0"/>
          <dgm:chPref val="0"/>
        </dgm:presLayoutVars>
      </dgm:prSet>
      <dgm:spPr/>
    </dgm:pt>
    <dgm:pt modelId="{75497209-36D8-474C-9F50-43B26DAE367B}" type="pres">
      <dgm:prSet presAssocID="{808B76D0-8EC7-469A-93AC-7A6017188A9D}" presName="sibTrans" presStyleCnt="0"/>
      <dgm:spPr/>
    </dgm:pt>
    <dgm:pt modelId="{FB1D870E-AB7C-40E3-AA7F-3EC612E6F71C}" type="pres">
      <dgm:prSet presAssocID="{4E8D2E69-0173-4BD3-B96A-7A9C5DD12B47}" presName="compNode" presStyleCnt="0"/>
      <dgm:spPr/>
    </dgm:pt>
    <dgm:pt modelId="{B9A40EDB-694E-464C-8356-AEE8787842F2}" type="pres">
      <dgm:prSet presAssocID="{4E8D2E69-0173-4BD3-B96A-7A9C5DD12B47}" presName="bgRect" presStyleLbl="bgShp" presStyleIdx="1" presStyleCnt="3"/>
      <dgm:spPr/>
    </dgm:pt>
    <dgm:pt modelId="{8B8D9FA1-74BB-4EA5-B65F-49B870DCE4EB}" type="pres">
      <dgm:prSet presAssocID="{4E8D2E69-0173-4BD3-B96A-7A9C5DD12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35795C-E288-448C-BF98-006011EF35C1}" type="pres">
      <dgm:prSet presAssocID="{4E8D2E69-0173-4BD3-B96A-7A9C5DD12B47}" presName="spaceRect" presStyleCnt="0"/>
      <dgm:spPr/>
    </dgm:pt>
    <dgm:pt modelId="{4258831D-960B-4D2D-A65E-513B92084C01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</dgm:pt>
    <dgm:pt modelId="{4849AED6-7C24-47EC-B39A-6EC2169AAAEC}" type="pres">
      <dgm:prSet presAssocID="{FEF1E80E-8A9E-4B0A-817C-2A4CFDCF3FB2}" presName="sibTrans" presStyleCnt="0"/>
      <dgm:spPr/>
    </dgm:pt>
    <dgm:pt modelId="{344EF6F7-386A-468B-9D66-8046D158DFC8}" type="pres">
      <dgm:prSet presAssocID="{93A6A030-ABAB-4EFA-B539-0FDB3E07C1EF}" presName="compNode" presStyleCnt="0"/>
      <dgm:spPr/>
    </dgm:pt>
    <dgm:pt modelId="{9DD6C5DE-B838-492F-B4A8-49E4DE8C5CF5}" type="pres">
      <dgm:prSet presAssocID="{93A6A030-ABAB-4EFA-B539-0FDB3E07C1EF}" presName="bgRect" presStyleLbl="bgShp" presStyleIdx="2" presStyleCnt="3"/>
      <dgm:spPr/>
    </dgm:pt>
    <dgm:pt modelId="{3CD2D8A7-CAF8-4A2F-A324-BDF8CFA66908}" type="pres">
      <dgm:prSet presAssocID="{93A6A030-ABAB-4EFA-B539-0FDB3E07C1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43D945D-C209-4E7A-8D9B-BCF7127718D8}" type="pres">
      <dgm:prSet presAssocID="{93A6A030-ABAB-4EFA-B539-0FDB3E07C1EF}" presName="spaceRect" presStyleCnt="0"/>
      <dgm:spPr/>
    </dgm:pt>
    <dgm:pt modelId="{ECA97BE5-E798-4AEE-9404-4E43192F5136}" type="pres">
      <dgm:prSet presAssocID="{93A6A030-ABAB-4EFA-B539-0FDB3E07C1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D0D100-FB07-44A7-8ACC-C79CE174D2D7}" type="presOf" srcId="{D4503D04-C97E-4622-AE07-D0307CB3B4CA}" destId="{62F8266B-222B-4ACF-8613-2C8D6376E5BD}" srcOrd="0" destOrd="0" presId="urn:microsoft.com/office/officeart/2018/2/layout/IconVerticalSolidList"/>
    <dgm:cxn modelId="{9DACE70A-4FEB-433A-900C-46A1377C5716}" type="presOf" srcId="{AAC263CB-8256-4B03-92FE-1622698FB3E9}" destId="{30E9CA6C-A0F7-4BE8-9B77-EE5C9EF005B7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F236B04A-0845-45D6-B99A-98DBB252074F}" type="presOf" srcId="{4E8D2E69-0173-4BD3-B96A-7A9C5DD12B47}" destId="{4258831D-960B-4D2D-A65E-513B92084C01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248DBAE-9D9B-462B-998C-1322E596929F}" type="presOf" srcId="{93A6A030-ABAB-4EFA-B539-0FDB3E07C1EF}" destId="{ECA97BE5-E798-4AEE-9404-4E43192F5136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8CA5002F-95FA-436B-966F-7B8BA099F8C0}" type="presParOf" srcId="{62F8266B-222B-4ACF-8613-2C8D6376E5BD}" destId="{34FD8F56-D6B7-417A-923A-010E4B5FF0CD}" srcOrd="0" destOrd="0" presId="urn:microsoft.com/office/officeart/2018/2/layout/IconVerticalSolidList"/>
    <dgm:cxn modelId="{3E84FCFB-F2E6-496C-9124-8BCCBAF7581E}" type="presParOf" srcId="{34FD8F56-D6B7-417A-923A-010E4B5FF0CD}" destId="{08450877-B8C0-4FE2-B6DB-B88F20C8574C}" srcOrd="0" destOrd="0" presId="urn:microsoft.com/office/officeart/2018/2/layout/IconVerticalSolidList"/>
    <dgm:cxn modelId="{5AAB9D67-2058-4B02-ACAE-9010504CFA8D}" type="presParOf" srcId="{34FD8F56-D6B7-417A-923A-010E4B5FF0CD}" destId="{BB7E5F84-64F2-4718-BACC-301BBCDC9D3A}" srcOrd="1" destOrd="0" presId="urn:microsoft.com/office/officeart/2018/2/layout/IconVerticalSolidList"/>
    <dgm:cxn modelId="{60640685-0CF7-48C8-A8EF-553779FD445D}" type="presParOf" srcId="{34FD8F56-D6B7-417A-923A-010E4B5FF0CD}" destId="{D7E1920B-5F09-4283-BAA8-B0012E66F14A}" srcOrd="2" destOrd="0" presId="urn:microsoft.com/office/officeart/2018/2/layout/IconVerticalSolidList"/>
    <dgm:cxn modelId="{6FE12CDB-D070-4C97-8AE1-997533C4A8AB}" type="presParOf" srcId="{34FD8F56-D6B7-417A-923A-010E4B5FF0CD}" destId="{30E9CA6C-A0F7-4BE8-9B77-EE5C9EF005B7}" srcOrd="3" destOrd="0" presId="urn:microsoft.com/office/officeart/2018/2/layout/IconVerticalSolidList"/>
    <dgm:cxn modelId="{89F45104-A3AE-4AA5-8376-E3E54E87635B}" type="presParOf" srcId="{62F8266B-222B-4ACF-8613-2C8D6376E5BD}" destId="{75497209-36D8-474C-9F50-43B26DAE367B}" srcOrd="1" destOrd="0" presId="urn:microsoft.com/office/officeart/2018/2/layout/IconVerticalSolidList"/>
    <dgm:cxn modelId="{F53E1E41-AFBD-4F42-B954-620893A507D2}" type="presParOf" srcId="{62F8266B-222B-4ACF-8613-2C8D6376E5BD}" destId="{FB1D870E-AB7C-40E3-AA7F-3EC612E6F71C}" srcOrd="2" destOrd="0" presId="urn:microsoft.com/office/officeart/2018/2/layout/IconVerticalSolidList"/>
    <dgm:cxn modelId="{ECA76847-5AC0-4769-B961-BD6FBFA2D2F3}" type="presParOf" srcId="{FB1D870E-AB7C-40E3-AA7F-3EC612E6F71C}" destId="{B9A40EDB-694E-464C-8356-AEE8787842F2}" srcOrd="0" destOrd="0" presId="urn:microsoft.com/office/officeart/2018/2/layout/IconVerticalSolidList"/>
    <dgm:cxn modelId="{E9875D05-A2CA-4949-A0EC-E659F0F81F59}" type="presParOf" srcId="{FB1D870E-AB7C-40E3-AA7F-3EC612E6F71C}" destId="{8B8D9FA1-74BB-4EA5-B65F-49B870DCE4EB}" srcOrd="1" destOrd="0" presId="urn:microsoft.com/office/officeart/2018/2/layout/IconVerticalSolidList"/>
    <dgm:cxn modelId="{F5076418-1870-49C0-A665-417CB498B6D1}" type="presParOf" srcId="{FB1D870E-AB7C-40E3-AA7F-3EC612E6F71C}" destId="{FE35795C-E288-448C-BF98-006011EF35C1}" srcOrd="2" destOrd="0" presId="urn:microsoft.com/office/officeart/2018/2/layout/IconVerticalSolidList"/>
    <dgm:cxn modelId="{8B6CAA02-B9CA-4F7C-A2C4-A376BC49C448}" type="presParOf" srcId="{FB1D870E-AB7C-40E3-AA7F-3EC612E6F71C}" destId="{4258831D-960B-4D2D-A65E-513B92084C01}" srcOrd="3" destOrd="0" presId="urn:microsoft.com/office/officeart/2018/2/layout/IconVerticalSolidList"/>
    <dgm:cxn modelId="{E0C19E8F-4424-498D-BF7E-0A0F0C17D704}" type="presParOf" srcId="{62F8266B-222B-4ACF-8613-2C8D6376E5BD}" destId="{4849AED6-7C24-47EC-B39A-6EC2169AAAEC}" srcOrd="3" destOrd="0" presId="urn:microsoft.com/office/officeart/2018/2/layout/IconVerticalSolidList"/>
    <dgm:cxn modelId="{ACAF17C3-08FB-4404-A101-25BA91958FE3}" type="presParOf" srcId="{62F8266B-222B-4ACF-8613-2C8D6376E5BD}" destId="{344EF6F7-386A-468B-9D66-8046D158DFC8}" srcOrd="4" destOrd="0" presId="urn:microsoft.com/office/officeart/2018/2/layout/IconVerticalSolidList"/>
    <dgm:cxn modelId="{AE175CB6-3E51-4A45-BD69-A7AF096E3CD2}" type="presParOf" srcId="{344EF6F7-386A-468B-9D66-8046D158DFC8}" destId="{9DD6C5DE-B838-492F-B4A8-49E4DE8C5CF5}" srcOrd="0" destOrd="0" presId="urn:microsoft.com/office/officeart/2018/2/layout/IconVerticalSolidList"/>
    <dgm:cxn modelId="{C47334AD-33FF-468C-A41A-E7D0A23484A4}" type="presParOf" srcId="{344EF6F7-386A-468B-9D66-8046D158DFC8}" destId="{3CD2D8A7-CAF8-4A2F-A324-BDF8CFA66908}" srcOrd="1" destOrd="0" presId="urn:microsoft.com/office/officeart/2018/2/layout/IconVerticalSolidList"/>
    <dgm:cxn modelId="{37DF411B-B4A0-44B4-B176-F8958F165CB2}" type="presParOf" srcId="{344EF6F7-386A-468B-9D66-8046D158DFC8}" destId="{343D945D-C209-4E7A-8D9B-BCF7127718D8}" srcOrd="2" destOrd="0" presId="urn:microsoft.com/office/officeart/2018/2/layout/IconVerticalSolidList"/>
    <dgm:cxn modelId="{43DACBA9-774B-4E88-8510-9265E34E50FA}" type="presParOf" srcId="{344EF6F7-386A-468B-9D66-8046D158DFC8}" destId="{ECA97BE5-E798-4AEE-9404-4E43192F5136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EC86E6-F44C-48C7-B853-08C2663F86E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58F69D4-2D93-4AAC-AF1E-2082B00BD46B}">
      <dgm:prSet phldrT="[Text]" phldr="0"/>
      <dgm:spPr/>
      <dgm:t>
        <a:bodyPr/>
        <a:lstStyle/>
        <a:p>
          <a:r>
            <a:rPr lang="en-US" dirty="0">
              <a:latin typeface="Tw Cen MT" panose="020B0602020104020603"/>
            </a:rPr>
            <a:t>ADMIN</a:t>
          </a:r>
          <a:endParaRPr lang="en-US" dirty="0"/>
        </a:p>
      </dgm:t>
    </dgm:pt>
    <dgm:pt modelId="{19AC094D-4E5C-4CB8-95AE-C8B925698609}" type="parTrans" cxnId="{2B41B424-3911-4FE4-9F01-37CE1F24B716}">
      <dgm:prSet/>
      <dgm:spPr/>
    </dgm:pt>
    <dgm:pt modelId="{CB23A848-CEF8-467C-BEF1-5FBB98F2415C}" type="sibTrans" cxnId="{2B41B424-3911-4FE4-9F01-37CE1F24B716}">
      <dgm:prSet/>
      <dgm:spPr/>
    </dgm:pt>
    <dgm:pt modelId="{56A2DAE6-4FD7-42E9-B1BB-821DFE688F1F}">
      <dgm:prSet phldrT="[Text]" phldr="0"/>
      <dgm:spPr/>
      <dgm:t>
        <a:bodyPr/>
        <a:lstStyle/>
        <a:p>
          <a:r>
            <a:rPr lang="en-US" dirty="0">
              <a:latin typeface="Tw Cen MT" panose="020B0602020104020603"/>
            </a:rPr>
            <a:t>FrontEND</a:t>
          </a:r>
          <a:endParaRPr lang="en-US" dirty="0"/>
        </a:p>
      </dgm:t>
    </dgm:pt>
    <dgm:pt modelId="{987459F2-DEAA-4FCD-8C89-48E25848A56F}" type="parTrans" cxnId="{FEB74911-B864-4CB8-BB37-4E5D5EB8FF7E}">
      <dgm:prSet/>
      <dgm:spPr/>
    </dgm:pt>
    <dgm:pt modelId="{7A198C54-06ED-425C-A531-06BEADC90D33}" type="sibTrans" cxnId="{FEB74911-B864-4CB8-BB37-4E5D5EB8FF7E}">
      <dgm:prSet/>
      <dgm:spPr/>
    </dgm:pt>
    <dgm:pt modelId="{253D6228-8F38-4052-B90E-203370952678}">
      <dgm:prSet phldrT="[Text]" phldr="0"/>
      <dgm:spPr/>
      <dgm:t>
        <a:bodyPr/>
        <a:lstStyle/>
        <a:p>
          <a:r>
            <a:rPr lang="en-US" dirty="0" err="1">
              <a:latin typeface="Tw Cen MT" panose="020B0602020104020603"/>
            </a:rPr>
            <a:t>BackEND</a:t>
          </a:r>
          <a:endParaRPr lang="en-US" dirty="0" err="1"/>
        </a:p>
      </dgm:t>
    </dgm:pt>
    <dgm:pt modelId="{84C6E4FC-4C64-496F-BBEF-7A6701CBDD8A}" type="parTrans" cxnId="{754626C5-D4C7-4467-82ED-475361513116}">
      <dgm:prSet/>
      <dgm:spPr/>
    </dgm:pt>
    <dgm:pt modelId="{9BB09698-E6DB-4DDB-A0F6-0442B4844DF3}" type="sibTrans" cxnId="{754626C5-D4C7-4467-82ED-475361513116}">
      <dgm:prSet/>
      <dgm:spPr/>
    </dgm:pt>
    <dgm:pt modelId="{63924EB3-6E80-40A1-B3C1-B91E6137E6EE}">
      <dgm:prSet phldr="0"/>
      <dgm:spPr/>
      <dgm:t>
        <a:bodyPr/>
        <a:lstStyle/>
        <a:p>
          <a:pPr rtl="0"/>
          <a:r>
            <a:rPr lang="en-US" dirty="0">
              <a:latin typeface="Tw Cen MT" panose="020B0602020104020603"/>
            </a:rPr>
            <a:t>Database</a:t>
          </a:r>
        </a:p>
      </dgm:t>
    </dgm:pt>
    <dgm:pt modelId="{DE9FC209-2019-4486-BAAA-FBE2BC8231E9}" type="parTrans" cxnId="{E88576BC-D01C-400F-A7E6-F784F627FDD2}">
      <dgm:prSet/>
      <dgm:spPr/>
    </dgm:pt>
    <dgm:pt modelId="{031D9220-47FA-4348-A11F-702E919A5D1D}" type="sibTrans" cxnId="{E88576BC-D01C-400F-A7E6-F784F627FDD2}">
      <dgm:prSet/>
      <dgm:spPr/>
    </dgm:pt>
    <dgm:pt modelId="{B23B982E-029D-48DE-8AAB-D57D53503835}" type="pres">
      <dgm:prSet presAssocID="{99EC86E6-F44C-48C7-B853-08C2663F86E8}" presName="CompostProcess" presStyleCnt="0">
        <dgm:presLayoutVars>
          <dgm:dir/>
          <dgm:resizeHandles val="exact"/>
        </dgm:presLayoutVars>
      </dgm:prSet>
      <dgm:spPr/>
    </dgm:pt>
    <dgm:pt modelId="{44CF1FBD-66A7-4D09-8CB5-E5CA178C9F05}" type="pres">
      <dgm:prSet presAssocID="{99EC86E6-F44C-48C7-B853-08C2663F86E8}" presName="arrow" presStyleLbl="bgShp" presStyleIdx="0" presStyleCnt="1"/>
      <dgm:spPr/>
    </dgm:pt>
    <dgm:pt modelId="{4E347AA6-E894-4BAB-B97E-E36CE550C7CA}" type="pres">
      <dgm:prSet presAssocID="{99EC86E6-F44C-48C7-B853-08C2663F86E8}" presName="linearProcess" presStyleCnt="0"/>
      <dgm:spPr/>
    </dgm:pt>
    <dgm:pt modelId="{6F014B2B-7CC2-4B7B-B4F5-1A34920F8F66}" type="pres">
      <dgm:prSet presAssocID="{458F69D4-2D93-4AAC-AF1E-2082B00BD46B}" presName="textNode" presStyleLbl="node1" presStyleIdx="0" presStyleCnt="4">
        <dgm:presLayoutVars>
          <dgm:bulletEnabled val="1"/>
        </dgm:presLayoutVars>
      </dgm:prSet>
      <dgm:spPr/>
    </dgm:pt>
    <dgm:pt modelId="{B68672D0-D094-4652-8754-62C342ED09A3}" type="pres">
      <dgm:prSet presAssocID="{CB23A848-CEF8-467C-BEF1-5FBB98F2415C}" presName="sibTrans" presStyleCnt="0"/>
      <dgm:spPr/>
    </dgm:pt>
    <dgm:pt modelId="{424BAE26-0849-4D97-87D9-D9F57CBBB07A}" type="pres">
      <dgm:prSet presAssocID="{56A2DAE6-4FD7-42E9-B1BB-821DFE688F1F}" presName="textNode" presStyleLbl="node1" presStyleIdx="1" presStyleCnt="4">
        <dgm:presLayoutVars>
          <dgm:bulletEnabled val="1"/>
        </dgm:presLayoutVars>
      </dgm:prSet>
      <dgm:spPr/>
    </dgm:pt>
    <dgm:pt modelId="{40246784-7639-4816-9D58-EA9FD7A58559}" type="pres">
      <dgm:prSet presAssocID="{7A198C54-06ED-425C-A531-06BEADC90D33}" presName="sibTrans" presStyleCnt="0"/>
      <dgm:spPr/>
    </dgm:pt>
    <dgm:pt modelId="{E9D47E08-CCDB-4B59-879B-17D97C30A656}" type="pres">
      <dgm:prSet presAssocID="{253D6228-8F38-4052-B90E-203370952678}" presName="textNode" presStyleLbl="node1" presStyleIdx="2" presStyleCnt="4">
        <dgm:presLayoutVars>
          <dgm:bulletEnabled val="1"/>
        </dgm:presLayoutVars>
      </dgm:prSet>
      <dgm:spPr/>
    </dgm:pt>
    <dgm:pt modelId="{1AD392E0-453A-42CF-A448-03AC2BFC4123}" type="pres">
      <dgm:prSet presAssocID="{9BB09698-E6DB-4DDB-A0F6-0442B4844DF3}" presName="sibTrans" presStyleCnt="0"/>
      <dgm:spPr/>
    </dgm:pt>
    <dgm:pt modelId="{4C52171B-E436-434E-819D-E707A1CF198F}" type="pres">
      <dgm:prSet presAssocID="{63924EB3-6E80-40A1-B3C1-B91E6137E6E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EB74911-B864-4CB8-BB37-4E5D5EB8FF7E}" srcId="{99EC86E6-F44C-48C7-B853-08C2663F86E8}" destId="{56A2DAE6-4FD7-42E9-B1BB-821DFE688F1F}" srcOrd="1" destOrd="0" parTransId="{987459F2-DEAA-4FCD-8C89-48E25848A56F}" sibTransId="{7A198C54-06ED-425C-A531-06BEADC90D33}"/>
    <dgm:cxn modelId="{2B41B424-3911-4FE4-9F01-37CE1F24B716}" srcId="{99EC86E6-F44C-48C7-B853-08C2663F86E8}" destId="{458F69D4-2D93-4AAC-AF1E-2082B00BD46B}" srcOrd="0" destOrd="0" parTransId="{19AC094D-4E5C-4CB8-95AE-C8B925698609}" sibTransId="{CB23A848-CEF8-467C-BEF1-5FBB98F2415C}"/>
    <dgm:cxn modelId="{3B18F92A-BBAB-43BA-961C-656EC0A7F952}" type="presOf" srcId="{458F69D4-2D93-4AAC-AF1E-2082B00BD46B}" destId="{6F014B2B-7CC2-4B7B-B4F5-1A34920F8F66}" srcOrd="0" destOrd="0" presId="urn:microsoft.com/office/officeart/2005/8/layout/hProcess9"/>
    <dgm:cxn modelId="{DDF33B61-A385-43E0-8062-1091D26D33C1}" type="presOf" srcId="{56A2DAE6-4FD7-42E9-B1BB-821DFE688F1F}" destId="{424BAE26-0849-4D97-87D9-D9F57CBBB07A}" srcOrd="0" destOrd="0" presId="urn:microsoft.com/office/officeart/2005/8/layout/hProcess9"/>
    <dgm:cxn modelId="{6E969B71-E122-47CE-BF10-98B1B333028B}" type="presOf" srcId="{253D6228-8F38-4052-B90E-203370952678}" destId="{E9D47E08-CCDB-4B59-879B-17D97C30A656}" srcOrd="0" destOrd="0" presId="urn:microsoft.com/office/officeart/2005/8/layout/hProcess9"/>
    <dgm:cxn modelId="{9E1BF289-1BBA-47D6-B3D9-267202EF1130}" type="presOf" srcId="{63924EB3-6E80-40A1-B3C1-B91E6137E6EE}" destId="{4C52171B-E436-434E-819D-E707A1CF198F}" srcOrd="0" destOrd="0" presId="urn:microsoft.com/office/officeart/2005/8/layout/hProcess9"/>
    <dgm:cxn modelId="{E88576BC-D01C-400F-A7E6-F784F627FDD2}" srcId="{99EC86E6-F44C-48C7-B853-08C2663F86E8}" destId="{63924EB3-6E80-40A1-B3C1-B91E6137E6EE}" srcOrd="3" destOrd="0" parTransId="{DE9FC209-2019-4486-BAAA-FBE2BC8231E9}" sibTransId="{031D9220-47FA-4348-A11F-702E919A5D1D}"/>
    <dgm:cxn modelId="{754626C5-D4C7-4467-82ED-475361513116}" srcId="{99EC86E6-F44C-48C7-B853-08C2663F86E8}" destId="{253D6228-8F38-4052-B90E-203370952678}" srcOrd="2" destOrd="0" parTransId="{84C6E4FC-4C64-496F-BBEF-7A6701CBDD8A}" sibTransId="{9BB09698-E6DB-4DDB-A0F6-0442B4844DF3}"/>
    <dgm:cxn modelId="{A3D203FF-FBD9-43D3-93DE-E1EAE2A02639}" type="presOf" srcId="{99EC86E6-F44C-48C7-B853-08C2663F86E8}" destId="{B23B982E-029D-48DE-8AAB-D57D53503835}" srcOrd="0" destOrd="0" presId="urn:microsoft.com/office/officeart/2005/8/layout/hProcess9"/>
    <dgm:cxn modelId="{086363AA-6A9B-4D15-968F-EBE1BD4B478E}" type="presParOf" srcId="{B23B982E-029D-48DE-8AAB-D57D53503835}" destId="{44CF1FBD-66A7-4D09-8CB5-E5CA178C9F05}" srcOrd="0" destOrd="0" presId="urn:microsoft.com/office/officeart/2005/8/layout/hProcess9"/>
    <dgm:cxn modelId="{E0F1C4FF-4B1C-476A-B265-9ECCCE153C05}" type="presParOf" srcId="{B23B982E-029D-48DE-8AAB-D57D53503835}" destId="{4E347AA6-E894-4BAB-B97E-E36CE550C7CA}" srcOrd="1" destOrd="0" presId="urn:microsoft.com/office/officeart/2005/8/layout/hProcess9"/>
    <dgm:cxn modelId="{F3C0502A-1FE3-4881-896E-F6324C581097}" type="presParOf" srcId="{4E347AA6-E894-4BAB-B97E-E36CE550C7CA}" destId="{6F014B2B-7CC2-4B7B-B4F5-1A34920F8F66}" srcOrd="0" destOrd="0" presId="urn:microsoft.com/office/officeart/2005/8/layout/hProcess9"/>
    <dgm:cxn modelId="{09565F93-A2F0-4F7A-ADFD-A3DB592F55EA}" type="presParOf" srcId="{4E347AA6-E894-4BAB-B97E-E36CE550C7CA}" destId="{B68672D0-D094-4652-8754-62C342ED09A3}" srcOrd="1" destOrd="0" presId="urn:microsoft.com/office/officeart/2005/8/layout/hProcess9"/>
    <dgm:cxn modelId="{06B500BA-3197-45F5-92E9-4E016799AB4F}" type="presParOf" srcId="{4E347AA6-E894-4BAB-B97E-E36CE550C7CA}" destId="{424BAE26-0849-4D97-87D9-D9F57CBBB07A}" srcOrd="2" destOrd="0" presId="urn:microsoft.com/office/officeart/2005/8/layout/hProcess9"/>
    <dgm:cxn modelId="{22D3F47A-2AB7-4E6E-AB6E-17963898161D}" type="presParOf" srcId="{4E347AA6-E894-4BAB-B97E-E36CE550C7CA}" destId="{40246784-7639-4816-9D58-EA9FD7A58559}" srcOrd="3" destOrd="0" presId="urn:microsoft.com/office/officeart/2005/8/layout/hProcess9"/>
    <dgm:cxn modelId="{38AAB307-8BFD-4021-A61D-8AE60252DD45}" type="presParOf" srcId="{4E347AA6-E894-4BAB-B97E-E36CE550C7CA}" destId="{E9D47E08-CCDB-4B59-879B-17D97C30A656}" srcOrd="4" destOrd="0" presId="urn:microsoft.com/office/officeart/2005/8/layout/hProcess9"/>
    <dgm:cxn modelId="{BF1BA82A-15F1-429F-A9DB-93CB5C17E65A}" type="presParOf" srcId="{4E347AA6-E894-4BAB-B97E-E36CE550C7CA}" destId="{1AD392E0-453A-42CF-A448-03AC2BFC4123}" srcOrd="5" destOrd="0" presId="urn:microsoft.com/office/officeart/2005/8/layout/hProcess9"/>
    <dgm:cxn modelId="{B2E5DD5F-7118-4940-8D3D-4E407464DA74}" type="presParOf" srcId="{4E347AA6-E894-4BAB-B97E-E36CE550C7CA}" destId="{4C52171B-E436-434E-819D-E707A1CF198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EC86E6-F44C-48C7-B853-08C2663F86E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458F69D4-2D93-4AAC-AF1E-2082B00BD46B}">
      <dgm:prSet phldrT="[Text]" phldr="0"/>
      <dgm:spPr/>
      <dgm:t>
        <a:bodyPr/>
        <a:lstStyle/>
        <a:p>
          <a:r>
            <a:rPr lang="en-US" dirty="0">
              <a:latin typeface="Tw Cen MT" panose="020B0602020104020603"/>
            </a:rPr>
            <a:t>Customer</a:t>
          </a:r>
          <a:endParaRPr lang="en-US" dirty="0"/>
        </a:p>
      </dgm:t>
    </dgm:pt>
    <dgm:pt modelId="{19AC094D-4E5C-4CB8-95AE-C8B925698609}" type="parTrans" cxnId="{2B41B424-3911-4FE4-9F01-37CE1F24B716}">
      <dgm:prSet/>
      <dgm:spPr/>
    </dgm:pt>
    <dgm:pt modelId="{CB23A848-CEF8-467C-BEF1-5FBB98F2415C}" type="sibTrans" cxnId="{2B41B424-3911-4FE4-9F01-37CE1F24B716}">
      <dgm:prSet/>
      <dgm:spPr/>
    </dgm:pt>
    <dgm:pt modelId="{56A2DAE6-4FD7-42E9-B1BB-821DFE688F1F}">
      <dgm:prSet phldrT="[Text]" phldr="0"/>
      <dgm:spPr/>
      <dgm:t>
        <a:bodyPr/>
        <a:lstStyle/>
        <a:p>
          <a:r>
            <a:rPr lang="en-US" dirty="0">
              <a:latin typeface="Tw Cen MT" panose="020B0602020104020603"/>
            </a:rPr>
            <a:t>FrontEND</a:t>
          </a:r>
          <a:endParaRPr lang="en-US" dirty="0"/>
        </a:p>
      </dgm:t>
    </dgm:pt>
    <dgm:pt modelId="{987459F2-DEAA-4FCD-8C89-48E25848A56F}" type="parTrans" cxnId="{FEB74911-B864-4CB8-BB37-4E5D5EB8FF7E}">
      <dgm:prSet/>
      <dgm:spPr/>
    </dgm:pt>
    <dgm:pt modelId="{7A198C54-06ED-425C-A531-06BEADC90D33}" type="sibTrans" cxnId="{FEB74911-B864-4CB8-BB37-4E5D5EB8FF7E}">
      <dgm:prSet/>
      <dgm:spPr/>
    </dgm:pt>
    <dgm:pt modelId="{253D6228-8F38-4052-B90E-203370952678}">
      <dgm:prSet phldrT="[Text]" phldr="0"/>
      <dgm:spPr/>
      <dgm:t>
        <a:bodyPr/>
        <a:lstStyle/>
        <a:p>
          <a:r>
            <a:rPr lang="en-US" dirty="0" err="1">
              <a:latin typeface="Tw Cen MT" panose="020B0602020104020603"/>
            </a:rPr>
            <a:t>BackEND</a:t>
          </a:r>
          <a:endParaRPr lang="en-US" dirty="0"/>
        </a:p>
      </dgm:t>
    </dgm:pt>
    <dgm:pt modelId="{84C6E4FC-4C64-496F-BBEF-7A6701CBDD8A}" type="parTrans" cxnId="{754626C5-D4C7-4467-82ED-475361513116}">
      <dgm:prSet/>
      <dgm:spPr/>
    </dgm:pt>
    <dgm:pt modelId="{9BB09698-E6DB-4DDB-A0F6-0442B4844DF3}" type="sibTrans" cxnId="{754626C5-D4C7-4467-82ED-475361513116}">
      <dgm:prSet/>
      <dgm:spPr/>
    </dgm:pt>
    <dgm:pt modelId="{63924EB3-6E80-40A1-B3C1-B91E6137E6EE}">
      <dgm:prSet phldr="0"/>
      <dgm:spPr/>
      <dgm:t>
        <a:bodyPr/>
        <a:lstStyle/>
        <a:p>
          <a:pPr rtl="0"/>
          <a:r>
            <a:rPr lang="en-US" dirty="0">
              <a:latin typeface="Tw Cen MT" panose="020B0602020104020603"/>
            </a:rPr>
            <a:t>Database</a:t>
          </a:r>
        </a:p>
      </dgm:t>
    </dgm:pt>
    <dgm:pt modelId="{DE9FC209-2019-4486-BAAA-FBE2BC8231E9}" type="parTrans" cxnId="{E88576BC-D01C-400F-A7E6-F784F627FDD2}">
      <dgm:prSet/>
      <dgm:spPr/>
    </dgm:pt>
    <dgm:pt modelId="{031D9220-47FA-4348-A11F-702E919A5D1D}" type="sibTrans" cxnId="{E88576BC-D01C-400F-A7E6-F784F627FDD2}">
      <dgm:prSet/>
      <dgm:spPr/>
    </dgm:pt>
    <dgm:pt modelId="{B23B982E-029D-48DE-8AAB-D57D53503835}" type="pres">
      <dgm:prSet presAssocID="{99EC86E6-F44C-48C7-B853-08C2663F86E8}" presName="CompostProcess" presStyleCnt="0">
        <dgm:presLayoutVars>
          <dgm:dir/>
          <dgm:resizeHandles val="exact"/>
        </dgm:presLayoutVars>
      </dgm:prSet>
      <dgm:spPr/>
    </dgm:pt>
    <dgm:pt modelId="{44CF1FBD-66A7-4D09-8CB5-E5CA178C9F05}" type="pres">
      <dgm:prSet presAssocID="{99EC86E6-F44C-48C7-B853-08C2663F86E8}" presName="arrow" presStyleLbl="bgShp" presStyleIdx="0" presStyleCnt="1"/>
      <dgm:spPr/>
    </dgm:pt>
    <dgm:pt modelId="{4E347AA6-E894-4BAB-B97E-E36CE550C7CA}" type="pres">
      <dgm:prSet presAssocID="{99EC86E6-F44C-48C7-B853-08C2663F86E8}" presName="linearProcess" presStyleCnt="0"/>
      <dgm:spPr/>
    </dgm:pt>
    <dgm:pt modelId="{6F014B2B-7CC2-4B7B-B4F5-1A34920F8F66}" type="pres">
      <dgm:prSet presAssocID="{458F69D4-2D93-4AAC-AF1E-2082B00BD46B}" presName="textNode" presStyleLbl="node1" presStyleIdx="0" presStyleCnt="4">
        <dgm:presLayoutVars>
          <dgm:bulletEnabled val="1"/>
        </dgm:presLayoutVars>
      </dgm:prSet>
      <dgm:spPr/>
    </dgm:pt>
    <dgm:pt modelId="{B68672D0-D094-4652-8754-62C342ED09A3}" type="pres">
      <dgm:prSet presAssocID="{CB23A848-CEF8-467C-BEF1-5FBB98F2415C}" presName="sibTrans" presStyleCnt="0"/>
      <dgm:spPr/>
    </dgm:pt>
    <dgm:pt modelId="{424BAE26-0849-4D97-87D9-D9F57CBBB07A}" type="pres">
      <dgm:prSet presAssocID="{56A2DAE6-4FD7-42E9-B1BB-821DFE688F1F}" presName="textNode" presStyleLbl="node1" presStyleIdx="1" presStyleCnt="4">
        <dgm:presLayoutVars>
          <dgm:bulletEnabled val="1"/>
        </dgm:presLayoutVars>
      </dgm:prSet>
      <dgm:spPr/>
    </dgm:pt>
    <dgm:pt modelId="{40246784-7639-4816-9D58-EA9FD7A58559}" type="pres">
      <dgm:prSet presAssocID="{7A198C54-06ED-425C-A531-06BEADC90D33}" presName="sibTrans" presStyleCnt="0"/>
      <dgm:spPr/>
    </dgm:pt>
    <dgm:pt modelId="{E9D47E08-CCDB-4B59-879B-17D97C30A656}" type="pres">
      <dgm:prSet presAssocID="{253D6228-8F38-4052-B90E-203370952678}" presName="textNode" presStyleLbl="node1" presStyleIdx="2" presStyleCnt="4">
        <dgm:presLayoutVars>
          <dgm:bulletEnabled val="1"/>
        </dgm:presLayoutVars>
      </dgm:prSet>
      <dgm:spPr/>
    </dgm:pt>
    <dgm:pt modelId="{1AD392E0-453A-42CF-A448-03AC2BFC4123}" type="pres">
      <dgm:prSet presAssocID="{9BB09698-E6DB-4DDB-A0F6-0442B4844DF3}" presName="sibTrans" presStyleCnt="0"/>
      <dgm:spPr/>
    </dgm:pt>
    <dgm:pt modelId="{4C52171B-E436-434E-819D-E707A1CF198F}" type="pres">
      <dgm:prSet presAssocID="{63924EB3-6E80-40A1-B3C1-B91E6137E6E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EB74911-B864-4CB8-BB37-4E5D5EB8FF7E}" srcId="{99EC86E6-F44C-48C7-B853-08C2663F86E8}" destId="{56A2DAE6-4FD7-42E9-B1BB-821DFE688F1F}" srcOrd="1" destOrd="0" parTransId="{987459F2-DEAA-4FCD-8C89-48E25848A56F}" sibTransId="{7A198C54-06ED-425C-A531-06BEADC90D33}"/>
    <dgm:cxn modelId="{580F3218-2237-4770-8EBE-5CECC6D6E044}" type="presOf" srcId="{99EC86E6-F44C-48C7-B853-08C2663F86E8}" destId="{B23B982E-029D-48DE-8AAB-D57D53503835}" srcOrd="0" destOrd="0" presId="urn:microsoft.com/office/officeart/2005/8/layout/hProcess9"/>
    <dgm:cxn modelId="{2B41B424-3911-4FE4-9F01-37CE1F24B716}" srcId="{99EC86E6-F44C-48C7-B853-08C2663F86E8}" destId="{458F69D4-2D93-4AAC-AF1E-2082B00BD46B}" srcOrd="0" destOrd="0" parTransId="{19AC094D-4E5C-4CB8-95AE-C8B925698609}" sibTransId="{CB23A848-CEF8-467C-BEF1-5FBB98F2415C}"/>
    <dgm:cxn modelId="{CDD90871-CFC0-4A13-8024-67C065E2221A}" type="presOf" srcId="{63924EB3-6E80-40A1-B3C1-B91E6137E6EE}" destId="{4C52171B-E436-434E-819D-E707A1CF198F}" srcOrd="0" destOrd="0" presId="urn:microsoft.com/office/officeart/2005/8/layout/hProcess9"/>
    <dgm:cxn modelId="{F0E81BBA-9210-42F4-A8A2-AC025D355772}" type="presOf" srcId="{253D6228-8F38-4052-B90E-203370952678}" destId="{E9D47E08-CCDB-4B59-879B-17D97C30A656}" srcOrd="0" destOrd="0" presId="urn:microsoft.com/office/officeart/2005/8/layout/hProcess9"/>
    <dgm:cxn modelId="{E88576BC-D01C-400F-A7E6-F784F627FDD2}" srcId="{99EC86E6-F44C-48C7-B853-08C2663F86E8}" destId="{63924EB3-6E80-40A1-B3C1-B91E6137E6EE}" srcOrd="3" destOrd="0" parTransId="{DE9FC209-2019-4486-BAAA-FBE2BC8231E9}" sibTransId="{031D9220-47FA-4348-A11F-702E919A5D1D}"/>
    <dgm:cxn modelId="{8B4B77BD-9274-4AB0-B7FE-524C97BFE21E}" type="presOf" srcId="{56A2DAE6-4FD7-42E9-B1BB-821DFE688F1F}" destId="{424BAE26-0849-4D97-87D9-D9F57CBBB07A}" srcOrd="0" destOrd="0" presId="urn:microsoft.com/office/officeart/2005/8/layout/hProcess9"/>
    <dgm:cxn modelId="{754626C5-D4C7-4467-82ED-475361513116}" srcId="{99EC86E6-F44C-48C7-B853-08C2663F86E8}" destId="{253D6228-8F38-4052-B90E-203370952678}" srcOrd="2" destOrd="0" parTransId="{84C6E4FC-4C64-496F-BBEF-7A6701CBDD8A}" sibTransId="{9BB09698-E6DB-4DDB-A0F6-0442B4844DF3}"/>
    <dgm:cxn modelId="{011E30D4-0E11-46F0-BEE7-5121E3C1EAB0}" type="presOf" srcId="{458F69D4-2D93-4AAC-AF1E-2082B00BD46B}" destId="{6F014B2B-7CC2-4B7B-B4F5-1A34920F8F66}" srcOrd="0" destOrd="0" presId="urn:microsoft.com/office/officeart/2005/8/layout/hProcess9"/>
    <dgm:cxn modelId="{D10BDC23-2CA4-4039-8158-E640266776D4}" type="presParOf" srcId="{B23B982E-029D-48DE-8AAB-D57D53503835}" destId="{44CF1FBD-66A7-4D09-8CB5-E5CA178C9F05}" srcOrd="0" destOrd="0" presId="urn:microsoft.com/office/officeart/2005/8/layout/hProcess9"/>
    <dgm:cxn modelId="{9069FA0F-5698-4075-BD91-B11B1742234A}" type="presParOf" srcId="{B23B982E-029D-48DE-8AAB-D57D53503835}" destId="{4E347AA6-E894-4BAB-B97E-E36CE550C7CA}" srcOrd="1" destOrd="0" presId="urn:microsoft.com/office/officeart/2005/8/layout/hProcess9"/>
    <dgm:cxn modelId="{7CDC17EF-B430-4980-8DD4-9BCC7E1462E9}" type="presParOf" srcId="{4E347AA6-E894-4BAB-B97E-E36CE550C7CA}" destId="{6F014B2B-7CC2-4B7B-B4F5-1A34920F8F66}" srcOrd="0" destOrd="0" presId="urn:microsoft.com/office/officeart/2005/8/layout/hProcess9"/>
    <dgm:cxn modelId="{44A12463-C8FF-4D9E-B2A3-A97FA48576E4}" type="presParOf" srcId="{4E347AA6-E894-4BAB-B97E-E36CE550C7CA}" destId="{B68672D0-D094-4652-8754-62C342ED09A3}" srcOrd="1" destOrd="0" presId="urn:microsoft.com/office/officeart/2005/8/layout/hProcess9"/>
    <dgm:cxn modelId="{C3ED8732-17CD-4E2F-9DA9-80944E83310D}" type="presParOf" srcId="{4E347AA6-E894-4BAB-B97E-E36CE550C7CA}" destId="{424BAE26-0849-4D97-87D9-D9F57CBBB07A}" srcOrd="2" destOrd="0" presId="urn:microsoft.com/office/officeart/2005/8/layout/hProcess9"/>
    <dgm:cxn modelId="{2E89C90A-24E1-4191-830D-37930B9BE902}" type="presParOf" srcId="{4E347AA6-E894-4BAB-B97E-E36CE550C7CA}" destId="{40246784-7639-4816-9D58-EA9FD7A58559}" srcOrd="3" destOrd="0" presId="urn:microsoft.com/office/officeart/2005/8/layout/hProcess9"/>
    <dgm:cxn modelId="{90C1EB87-1D73-43BE-93A2-5808D00BD3DD}" type="presParOf" srcId="{4E347AA6-E894-4BAB-B97E-E36CE550C7CA}" destId="{E9D47E08-CCDB-4B59-879B-17D97C30A656}" srcOrd="4" destOrd="0" presId="urn:microsoft.com/office/officeart/2005/8/layout/hProcess9"/>
    <dgm:cxn modelId="{9F708AF1-DFDE-4103-9A1E-E2004C0B2764}" type="presParOf" srcId="{4E347AA6-E894-4BAB-B97E-E36CE550C7CA}" destId="{1AD392E0-453A-42CF-A448-03AC2BFC4123}" srcOrd="5" destOrd="0" presId="urn:microsoft.com/office/officeart/2005/8/layout/hProcess9"/>
    <dgm:cxn modelId="{C4A0F958-AAD3-4AB8-ACD8-B2C9C07B0227}" type="presParOf" srcId="{4E347AA6-E894-4BAB-B97E-E36CE550C7CA}" destId="{4C52171B-E436-434E-819D-E707A1CF198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EF4543-B737-4098-8713-C0FC1F9E5F9A}" type="doc">
      <dgm:prSet loTypeId="urn:microsoft.com/office/officeart/2016/7/layout/ChevronBlockProcess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AF7CC9C-9AC4-4A31-97BC-6048C484357C}">
      <dgm:prSet phldr="0"/>
      <dgm:spPr/>
      <dgm:t>
        <a:bodyPr/>
        <a:lstStyle/>
        <a:p>
          <a:pPr rtl="0"/>
          <a:r>
            <a:rPr lang="en-US" dirty="0">
              <a:latin typeface="Tw Cen MT" panose="020B0602020104020603"/>
            </a:rPr>
            <a:t>Customer</a:t>
          </a:r>
          <a:endParaRPr lang="en-US" dirty="0"/>
        </a:p>
      </dgm:t>
    </dgm:pt>
    <dgm:pt modelId="{8940D58D-EF8C-44E3-8DAC-60DA67ED4ADB}" type="parTrans" cxnId="{840A070B-FE10-4289-8EC5-23C8AD2B178B}">
      <dgm:prSet/>
      <dgm:spPr/>
      <dgm:t>
        <a:bodyPr/>
        <a:lstStyle/>
        <a:p>
          <a:endParaRPr lang="en-US"/>
        </a:p>
      </dgm:t>
    </dgm:pt>
    <dgm:pt modelId="{B615FFCD-F172-48AB-9ED1-F5A5C00846B3}" type="sibTrans" cxnId="{840A070B-FE10-4289-8EC5-23C8AD2B178B}">
      <dgm:prSet/>
      <dgm:spPr/>
      <dgm:t>
        <a:bodyPr/>
        <a:lstStyle/>
        <a:p>
          <a:endParaRPr lang="en-US"/>
        </a:p>
      </dgm:t>
    </dgm:pt>
    <dgm:pt modelId="{B5A604B4-61A4-4DC0-9ACD-5D0385175A76}">
      <dgm:prSet phldr="0"/>
      <dgm:spPr/>
      <dgm:t>
        <a:bodyPr/>
        <a:lstStyle/>
        <a:p>
          <a:pPr rtl="0"/>
          <a:r>
            <a:rPr lang="en-US" dirty="0">
              <a:latin typeface="Tw Cen MT" panose="020B0602020104020603"/>
            </a:rPr>
            <a:t>Can order food and Get previous Record.</a:t>
          </a:r>
          <a:endParaRPr lang="en-US" dirty="0"/>
        </a:p>
      </dgm:t>
    </dgm:pt>
    <dgm:pt modelId="{5D171C59-E314-4D30-B473-F33B26DBD9E8}" type="parTrans" cxnId="{C697303B-B7B0-486E-B969-B67DFD1727D7}">
      <dgm:prSet/>
      <dgm:spPr/>
      <dgm:t>
        <a:bodyPr/>
        <a:lstStyle/>
        <a:p>
          <a:endParaRPr lang="en-US"/>
        </a:p>
      </dgm:t>
    </dgm:pt>
    <dgm:pt modelId="{E571D53B-2FE0-457B-93BF-544F04C7D076}" type="sibTrans" cxnId="{C697303B-B7B0-486E-B969-B67DFD1727D7}">
      <dgm:prSet/>
      <dgm:spPr/>
      <dgm:t>
        <a:bodyPr/>
        <a:lstStyle/>
        <a:p>
          <a:endParaRPr lang="en-US"/>
        </a:p>
      </dgm:t>
    </dgm:pt>
    <dgm:pt modelId="{EDCA71C7-334B-4547-83AD-8DD6D5AC7FF7}">
      <dgm:prSet phldr="0"/>
      <dgm:spPr/>
      <dgm:t>
        <a:bodyPr/>
        <a:lstStyle/>
        <a:p>
          <a:r>
            <a:rPr lang="en-US" dirty="0">
              <a:latin typeface="Tw Cen MT" panose="020B0602020104020603"/>
            </a:rPr>
            <a:t>Admin</a:t>
          </a:r>
          <a:endParaRPr lang="en-US" dirty="0"/>
        </a:p>
      </dgm:t>
    </dgm:pt>
    <dgm:pt modelId="{FB303A77-0848-4FF5-83BD-A5871C0C9541}" type="parTrans" cxnId="{29FA73FD-DE09-4871-90C7-A32B08E978BD}">
      <dgm:prSet/>
      <dgm:spPr/>
      <dgm:t>
        <a:bodyPr/>
        <a:lstStyle/>
        <a:p>
          <a:endParaRPr lang="en-US"/>
        </a:p>
      </dgm:t>
    </dgm:pt>
    <dgm:pt modelId="{E1A6E9E4-50E5-4F2D-A120-2F072C7FE5D9}" type="sibTrans" cxnId="{29FA73FD-DE09-4871-90C7-A32B08E978BD}">
      <dgm:prSet/>
      <dgm:spPr/>
      <dgm:t>
        <a:bodyPr/>
        <a:lstStyle/>
        <a:p>
          <a:endParaRPr lang="en-US"/>
        </a:p>
      </dgm:t>
    </dgm:pt>
    <dgm:pt modelId="{0CA2E9C1-A618-460F-BE42-86200ECFC64E}">
      <dgm:prSet phldr="0"/>
      <dgm:spPr/>
      <dgm:t>
        <a:bodyPr/>
        <a:lstStyle/>
        <a:p>
          <a:pPr rtl="0"/>
          <a:r>
            <a:rPr lang="en-US" dirty="0">
              <a:latin typeface="Tw Cen MT" panose="020B0602020104020603"/>
            </a:rPr>
            <a:t>Can access and maintain shop easily.</a:t>
          </a:r>
          <a:endParaRPr lang="en-US" dirty="0"/>
        </a:p>
      </dgm:t>
    </dgm:pt>
    <dgm:pt modelId="{9119CD39-0670-440A-8C5A-A0EAB9DF8AB8}" type="parTrans" cxnId="{9F823028-9755-4048-8605-171403504A92}">
      <dgm:prSet/>
      <dgm:spPr/>
      <dgm:t>
        <a:bodyPr/>
        <a:lstStyle/>
        <a:p>
          <a:endParaRPr lang="en-US"/>
        </a:p>
      </dgm:t>
    </dgm:pt>
    <dgm:pt modelId="{2B734E26-822F-4ECC-91A2-84D9A4F433EC}" type="sibTrans" cxnId="{9F823028-9755-4048-8605-171403504A92}">
      <dgm:prSet/>
      <dgm:spPr/>
      <dgm:t>
        <a:bodyPr/>
        <a:lstStyle/>
        <a:p>
          <a:endParaRPr lang="en-US"/>
        </a:p>
      </dgm:t>
    </dgm:pt>
    <dgm:pt modelId="{2AD28B00-E1FA-4C3F-9665-142D89217629}">
      <dgm:prSet phldr="0"/>
      <dgm:spPr/>
      <dgm:t>
        <a:bodyPr/>
        <a:lstStyle/>
        <a:p>
          <a:r>
            <a:rPr lang="en-US" dirty="0">
              <a:latin typeface="Tw Cen MT" panose="020B0602020104020603"/>
            </a:rPr>
            <a:t>Developer</a:t>
          </a:r>
          <a:endParaRPr lang="en-US" dirty="0"/>
        </a:p>
      </dgm:t>
    </dgm:pt>
    <dgm:pt modelId="{93636B69-006B-403B-BB3C-8F2D4D1A4636}" type="parTrans" cxnId="{826543BB-B4ED-4A78-8700-2B5B8B31809C}">
      <dgm:prSet/>
      <dgm:spPr/>
      <dgm:t>
        <a:bodyPr/>
        <a:lstStyle/>
        <a:p>
          <a:endParaRPr lang="en-US"/>
        </a:p>
      </dgm:t>
    </dgm:pt>
    <dgm:pt modelId="{48C07918-1AC9-4A08-9EDE-19F5120C86B2}" type="sibTrans" cxnId="{826543BB-B4ED-4A78-8700-2B5B8B31809C}">
      <dgm:prSet/>
      <dgm:spPr/>
      <dgm:t>
        <a:bodyPr/>
        <a:lstStyle/>
        <a:p>
          <a:endParaRPr lang="en-US"/>
        </a:p>
      </dgm:t>
    </dgm:pt>
    <dgm:pt modelId="{C43EBF27-77EC-4ABC-A048-38228E3E5E8D}">
      <dgm:prSet phldr="0"/>
      <dgm:spPr/>
      <dgm:t>
        <a:bodyPr/>
        <a:lstStyle/>
        <a:p>
          <a:pPr rtl="0"/>
          <a:r>
            <a:rPr lang="en-US" dirty="0">
              <a:latin typeface="Tw Cen MT" panose="020B0602020104020603"/>
            </a:rPr>
            <a:t>For easy to use, project is updateable and can add other features.</a:t>
          </a:r>
          <a:endParaRPr lang="en-US" dirty="0"/>
        </a:p>
      </dgm:t>
    </dgm:pt>
    <dgm:pt modelId="{1CBBAE54-7F68-48E8-AC48-141304EE1098}" type="parTrans" cxnId="{6BB340F0-2430-4AE6-B419-E6C1DC57B655}">
      <dgm:prSet/>
      <dgm:spPr/>
      <dgm:t>
        <a:bodyPr/>
        <a:lstStyle/>
        <a:p>
          <a:endParaRPr lang="en-US"/>
        </a:p>
      </dgm:t>
    </dgm:pt>
    <dgm:pt modelId="{D6B65988-2EAA-4CEF-B58A-7292BAEBB7E4}" type="sibTrans" cxnId="{6BB340F0-2430-4AE6-B419-E6C1DC57B655}">
      <dgm:prSet/>
      <dgm:spPr/>
      <dgm:t>
        <a:bodyPr/>
        <a:lstStyle/>
        <a:p>
          <a:endParaRPr lang="en-US"/>
        </a:p>
      </dgm:t>
    </dgm:pt>
    <dgm:pt modelId="{4242E86B-A7EA-447A-9CEB-5A445A03EDCF}" type="pres">
      <dgm:prSet presAssocID="{0DEF4543-B737-4098-8713-C0FC1F9E5F9A}" presName="Name0" presStyleCnt="0">
        <dgm:presLayoutVars>
          <dgm:dir/>
          <dgm:animLvl val="lvl"/>
          <dgm:resizeHandles val="exact"/>
        </dgm:presLayoutVars>
      </dgm:prSet>
      <dgm:spPr/>
    </dgm:pt>
    <dgm:pt modelId="{CC4D01D1-9FB0-497B-B263-7E4B2CC9CB6B}" type="pres">
      <dgm:prSet presAssocID="{BAF7CC9C-9AC4-4A31-97BC-6048C484357C}" presName="composite" presStyleCnt="0"/>
      <dgm:spPr/>
    </dgm:pt>
    <dgm:pt modelId="{D327B929-2E42-458B-84EE-D42855847AE7}" type="pres">
      <dgm:prSet presAssocID="{BAF7CC9C-9AC4-4A31-97BC-6048C484357C}" presName="parTx" presStyleLbl="alignNode1" presStyleIdx="0" presStyleCnt="3">
        <dgm:presLayoutVars>
          <dgm:chMax val="0"/>
          <dgm:chPref val="0"/>
        </dgm:presLayoutVars>
      </dgm:prSet>
      <dgm:spPr/>
    </dgm:pt>
    <dgm:pt modelId="{3E70A710-4E3C-4A18-A04B-8BAA822F4301}" type="pres">
      <dgm:prSet presAssocID="{BAF7CC9C-9AC4-4A31-97BC-6048C484357C}" presName="desTx" presStyleLbl="alignAccFollowNode1" presStyleIdx="0" presStyleCnt="3">
        <dgm:presLayoutVars/>
      </dgm:prSet>
      <dgm:spPr/>
    </dgm:pt>
    <dgm:pt modelId="{C36AD03A-7F39-4940-9ADC-9B67E260F33D}" type="pres">
      <dgm:prSet presAssocID="{B615FFCD-F172-48AB-9ED1-F5A5C00846B3}" presName="space" presStyleCnt="0"/>
      <dgm:spPr/>
    </dgm:pt>
    <dgm:pt modelId="{E4966FF0-368A-4D84-BCC8-1C46F36AF0ED}" type="pres">
      <dgm:prSet presAssocID="{EDCA71C7-334B-4547-83AD-8DD6D5AC7FF7}" presName="composite" presStyleCnt="0"/>
      <dgm:spPr/>
    </dgm:pt>
    <dgm:pt modelId="{B86E4A1C-E41B-43C1-A5A5-2E30D49911D5}" type="pres">
      <dgm:prSet presAssocID="{EDCA71C7-334B-4547-83AD-8DD6D5AC7FF7}" presName="parTx" presStyleLbl="alignNode1" presStyleIdx="1" presStyleCnt="3">
        <dgm:presLayoutVars>
          <dgm:chMax val="0"/>
          <dgm:chPref val="0"/>
        </dgm:presLayoutVars>
      </dgm:prSet>
      <dgm:spPr/>
    </dgm:pt>
    <dgm:pt modelId="{B851877B-0236-41DB-BD2B-B87F5D6B33C1}" type="pres">
      <dgm:prSet presAssocID="{EDCA71C7-334B-4547-83AD-8DD6D5AC7FF7}" presName="desTx" presStyleLbl="alignAccFollowNode1" presStyleIdx="1" presStyleCnt="3">
        <dgm:presLayoutVars/>
      </dgm:prSet>
      <dgm:spPr/>
    </dgm:pt>
    <dgm:pt modelId="{BBF3337E-2C1F-476B-A70C-BD780248BAF9}" type="pres">
      <dgm:prSet presAssocID="{E1A6E9E4-50E5-4F2D-A120-2F072C7FE5D9}" presName="space" presStyleCnt="0"/>
      <dgm:spPr/>
    </dgm:pt>
    <dgm:pt modelId="{1C9724BB-ECCF-4750-A670-ABE7921E8527}" type="pres">
      <dgm:prSet presAssocID="{2AD28B00-E1FA-4C3F-9665-142D89217629}" presName="composite" presStyleCnt="0"/>
      <dgm:spPr/>
    </dgm:pt>
    <dgm:pt modelId="{A3048497-1132-4C42-BFD0-BB0483B01A17}" type="pres">
      <dgm:prSet presAssocID="{2AD28B00-E1FA-4C3F-9665-142D89217629}" presName="parTx" presStyleLbl="alignNode1" presStyleIdx="2" presStyleCnt="3">
        <dgm:presLayoutVars>
          <dgm:chMax val="0"/>
          <dgm:chPref val="0"/>
        </dgm:presLayoutVars>
      </dgm:prSet>
      <dgm:spPr/>
    </dgm:pt>
    <dgm:pt modelId="{AF428394-8627-453F-ACBD-93844851E3E2}" type="pres">
      <dgm:prSet presAssocID="{2AD28B00-E1FA-4C3F-9665-142D89217629}" presName="desTx" presStyleLbl="alignAccFollowNode1" presStyleIdx="2" presStyleCnt="3">
        <dgm:presLayoutVars/>
      </dgm:prSet>
      <dgm:spPr/>
    </dgm:pt>
  </dgm:ptLst>
  <dgm:cxnLst>
    <dgm:cxn modelId="{840A070B-FE10-4289-8EC5-23C8AD2B178B}" srcId="{0DEF4543-B737-4098-8713-C0FC1F9E5F9A}" destId="{BAF7CC9C-9AC4-4A31-97BC-6048C484357C}" srcOrd="0" destOrd="0" parTransId="{8940D58D-EF8C-44E3-8DAC-60DA67ED4ADB}" sibTransId="{B615FFCD-F172-48AB-9ED1-F5A5C00846B3}"/>
    <dgm:cxn modelId="{8D137718-7540-4374-8311-8D108E1CA4BE}" type="presOf" srcId="{EDCA71C7-334B-4547-83AD-8DD6D5AC7FF7}" destId="{B86E4A1C-E41B-43C1-A5A5-2E30D49911D5}" srcOrd="0" destOrd="0" presId="urn:microsoft.com/office/officeart/2016/7/layout/ChevronBlockProcess"/>
    <dgm:cxn modelId="{9F823028-9755-4048-8605-171403504A92}" srcId="{EDCA71C7-334B-4547-83AD-8DD6D5AC7FF7}" destId="{0CA2E9C1-A618-460F-BE42-86200ECFC64E}" srcOrd="0" destOrd="0" parTransId="{9119CD39-0670-440A-8C5A-A0EAB9DF8AB8}" sibTransId="{2B734E26-822F-4ECC-91A2-84D9A4F433EC}"/>
    <dgm:cxn modelId="{C697303B-B7B0-486E-B969-B67DFD1727D7}" srcId="{BAF7CC9C-9AC4-4A31-97BC-6048C484357C}" destId="{B5A604B4-61A4-4DC0-9ACD-5D0385175A76}" srcOrd="0" destOrd="0" parTransId="{5D171C59-E314-4D30-B473-F33B26DBD9E8}" sibTransId="{E571D53B-2FE0-457B-93BF-544F04C7D076}"/>
    <dgm:cxn modelId="{9DD6FE3E-C0EC-4F99-8A26-17AD1BE2CCA8}" type="presOf" srcId="{0CA2E9C1-A618-460F-BE42-86200ECFC64E}" destId="{B851877B-0236-41DB-BD2B-B87F5D6B33C1}" srcOrd="0" destOrd="0" presId="urn:microsoft.com/office/officeart/2016/7/layout/ChevronBlockProcess"/>
    <dgm:cxn modelId="{8BFAF650-532B-491B-B44E-02CD650DAD2A}" type="presOf" srcId="{BAF7CC9C-9AC4-4A31-97BC-6048C484357C}" destId="{D327B929-2E42-458B-84EE-D42855847AE7}" srcOrd="0" destOrd="0" presId="urn:microsoft.com/office/officeart/2016/7/layout/ChevronBlockProcess"/>
    <dgm:cxn modelId="{3510DB7E-4559-4C4A-B67B-60A4E935734D}" type="presOf" srcId="{B5A604B4-61A4-4DC0-9ACD-5D0385175A76}" destId="{3E70A710-4E3C-4A18-A04B-8BAA822F4301}" srcOrd="0" destOrd="0" presId="urn:microsoft.com/office/officeart/2016/7/layout/ChevronBlockProcess"/>
    <dgm:cxn modelId="{1747E8AD-F9B7-4810-B98D-CEB961A9E82D}" type="presOf" srcId="{2AD28B00-E1FA-4C3F-9665-142D89217629}" destId="{A3048497-1132-4C42-BFD0-BB0483B01A17}" srcOrd="0" destOrd="0" presId="urn:microsoft.com/office/officeart/2016/7/layout/ChevronBlockProcess"/>
    <dgm:cxn modelId="{088281B1-5396-47DF-A7C7-83682EA8BD0F}" type="presOf" srcId="{C43EBF27-77EC-4ABC-A048-38228E3E5E8D}" destId="{AF428394-8627-453F-ACBD-93844851E3E2}" srcOrd="0" destOrd="0" presId="urn:microsoft.com/office/officeart/2016/7/layout/ChevronBlockProcess"/>
    <dgm:cxn modelId="{826543BB-B4ED-4A78-8700-2B5B8B31809C}" srcId="{0DEF4543-B737-4098-8713-C0FC1F9E5F9A}" destId="{2AD28B00-E1FA-4C3F-9665-142D89217629}" srcOrd="2" destOrd="0" parTransId="{93636B69-006B-403B-BB3C-8F2D4D1A4636}" sibTransId="{48C07918-1AC9-4A08-9EDE-19F5120C86B2}"/>
    <dgm:cxn modelId="{AEC88CD5-55A3-498F-819F-5BE72A88FE51}" type="presOf" srcId="{0DEF4543-B737-4098-8713-C0FC1F9E5F9A}" destId="{4242E86B-A7EA-447A-9CEB-5A445A03EDCF}" srcOrd="0" destOrd="0" presId="urn:microsoft.com/office/officeart/2016/7/layout/ChevronBlockProcess"/>
    <dgm:cxn modelId="{6BB340F0-2430-4AE6-B419-E6C1DC57B655}" srcId="{2AD28B00-E1FA-4C3F-9665-142D89217629}" destId="{C43EBF27-77EC-4ABC-A048-38228E3E5E8D}" srcOrd="0" destOrd="0" parTransId="{1CBBAE54-7F68-48E8-AC48-141304EE1098}" sibTransId="{D6B65988-2EAA-4CEF-B58A-7292BAEBB7E4}"/>
    <dgm:cxn modelId="{29FA73FD-DE09-4871-90C7-A32B08E978BD}" srcId="{0DEF4543-B737-4098-8713-C0FC1F9E5F9A}" destId="{EDCA71C7-334B-4547-83AD-8DD6D5AC7FF7}" srcOrd="1" destOrd="0" parTransId="{FB303A77-0848-4FF5-83BD-A5871C0C9541}" sibTransId="{E1A6E9E4-50E5-4F2D-A120-2F072C7FE5D9}"/>
    <dgm:cxn modelId="{C5491354-A970-4812-9486-2DCC42D3071D}" type="presParOf" srcId="{4242E86B-A7EA-447A-9CEB-5A445A03EDCF}" destId="{CC4D01D1-9FB0-497B-B263-7E4B2CC9CB6B}" srcOrd="0" destOrd="0" presId="urn:microsoft.com/office/officeart/2016/7/layout/ChevronBlockProcess"/>
    <dgm:cxn modelId="{E38464BF-FB2F-4DA7-BF68-4F7674222876}" type="presParOf" srcId="{CC4D01D1-9FB0-497B-B263-7E4B2CC9CB6B}" destId="{D327B929-2E42-458B-84EE-D42855847AE7}" srcOrd="0" destOrd="0" presId="urn:microsoft.com/office/officeart/2016/7/layout/ChevronBlockProcess"/>
    <dgm:cxn modelId="{DA6403BB-9625-4975-A1FA-855DE70DF8F0}" type="presParOf" srcId="{CC4D01D1-9FB0-497B-B263-7E4B2CC9CB6B}" destId="{3E70A710-4E3C-4A18-A04B-8BAA822F4301}" srcOrd="1" destOrd="0" presId="urn:microsoft.com/office/officeart/2016/7/layout/ChevronBlockProcess"/>
    <dgm:cxn modelId="{B40FAF07-FACB-4BD1-8E74-A59755AE247F}" type="presParOf" srcId="{4242E86B-A7EA-447A-9CEB-5A445A03EDCF}" destId="{C36AD03A-7F39-4940-9ADC-9B67E260F33D}" srcOrd="1" destOrd="0" presId="urn:microsoft.com/office/officeart/2016/7/layout/ChevronBlockProcess"/>
    <dgm:cxn modelId="{7DF20758-C4FC-4931-A747-2C2320BDBB56}" type="presParOf" srcId="{4242E86B-A7EA-447A-9CEB-5A445A03EDCF}" destId="{E4966FF0-368A-4D84-BCC8-1C46F36AF0ED}" srcOrd="2" destOrd="0" presId="urn:microsoft.com/office/officeart/2016/7/layout/ChevronBlockProcess"/>
    <dgm:cxn modelId="{3D0D8871-A7D3-442C-8C48-1EBC5257A177}" type="presParOf" srcId="{E4966FF0-368A-4D84-BCC8-1C46F36AF0ED}" destId="{B86E4A1C-E41B-43C1-A5A5-2E30D49911D5}" srcOrd="0" destOrd="0" presId="urn:microsoft.com/office/officeart/2016/7/layout/ChevronBlockProcess"/>
    <dgm:cxn modelId="{3EB9D18F-7000-4B0D-9CEA-7527B4C56BA9}" type="presParOf" srcId="{E4966FF0-368A-4D84-BCC8-1C46F36AF0ED}" destId="{B851877B-0236-41DB-BD2B-B87F5D6B33C1}" srcOrd="1" destOrd="0" presId="urn:microsoft.com/office/officeart/2016/7/layout/ChevronBlockProcess"/>
    <dgm:cxn modelId="{207F39C6-E7BD-4009-A3F7-1C2C087F9AF8}" type="presParOf" srcId="{4242E86B-A7EA-447A-9CEB-5A445A03EDCF}" destId="{BBF3337E-2C1F-476B-A70C-BD780248BAF9}" srcOrd="3" destOrd="0" presId="urn:microsoft.com/office/officeart/2016/7/layout/ChevronBlockProcess"/>
    <dgm:cxn modelId="{03DC67B3-8C40-4AE1-85DD-1890D0BCFFCD}" type="presParOf" srcId="{4242E86B-A7EA-447A-9CEB-5A445A03EDCF}" destId="{1C9724BB-ECCF-4750-A670-ABE7921E8527}" srcOrd="4" destOrd="0" presId="urn:microsoft.com/office/officeart/2016/7/layout/ChevronBlockProcess"/>
    <dgm:cxn modelId="{EE35F18D-AFC5-4A1C-9756-004CA4FE5D51}" type="presParOf" srcId="{1C9724BB-ECCF-4750-A670-ABE7921E8527}" destId="{A3048497-1132-4C42-BFD0-BB0483B01A17}" srcOrd="0" destOrd="0" presId="urn:microsoft.com/office/officeart/2016/7/layout/ChevronBlockProcess"/>
    <dgm:cxn modelId="{93B48653-4E4D-47B3-B881-5C6A06FDC2F7}" type="presParOf" srcId="{1C9724BB-ECCF-4750-A670-ABE7921E8527}" destId="{AF428394-8627-453F-ACBD-93844851E3E2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50877-B8C0-4FE2-B6DB-B88F20C8574C}">
      <dsp:nvSpPr>
        <dsp:cNvPr id="0" name=""/>
        <dsp:cNvSpPr/>
      </dsp:nvSpPr>
      <dsp:spPr>
        <a:xfrm>
          <a:off x="0" y="509"/>
          <a:ext cx="6610412" cy="11916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E5F84-64F2-4718-BACC-301BBCDC9D3A}">
      <dsp:nvSpPr>
        <dsp:cNvPr id="0" name=""/>
        <dsp:cNvSpPr/>
      </dsp:nvSpPr>
      <dsp:spPr>
        <a:xfrm>
          <a:off x="360460" y="268620"/>
          <a:ext cx="655382" cy="655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9CA6C-A0F7-4BE8-9B77-EE5C9EF005B7}">
      <dsp:nvSpPr>
        <dsp:cNvPr id="0" name=""/>
        <dsp:cNvSpPr/>
      </dsp:nvSpPr>
      <dsp:spPr>
        <a:xfrm>
          <a:off x="1376303" y="509"/>
          <a:ext cx="5234108" cy="1191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111" tIns="126111" rIns="126111" bIns="1261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>
              <a:latin typeface="Tw Cen MT" panose="020B0602020104020603"/>
            </a:rPr>
            <a:t>FrontEND</a:t>
          </a:r>
          <a:r>
            <a:rPr lang="en-US" sz="2500" kern="1200" dirty="0">
              <a:latin typeface="Tw Cen MT" panose="020B0602020104020603"/>
            </a:rPr>
            <a:t>: CSS &amp; JAVASCRIPT</a:t>
          </a:r>
          <a:endParaRPr lang="en-US" sz="2500" kern="1200" dirty="0"/>
        </a:p>
      </dsp:txBody>
      <dsp:txXfrm>
        <a:off x="1376303" y="509"/>
        <a:ext cx="5234108" cy="1191604"/>
      </dsp:txXfrm>
    </dsp:sp>
    <dsp:sp modelId="{B9A40EDB-694E-464C-8356-AEE8787842F2}">
      <dsp:nvSpPr>
        <dsp:cNvPr id="0" name=""/>
        <dsp:cNvSpPr/>
      </dsp:nvSpPr>
      <dsp:spPr>
        <a:xfrm>
          <a:off x="0" y="1490014"/>
          <a:ext cx="6610412" cy="1191604"/>
        </a:xfrm>
        <a:prstGeom prst="roundRect">
          <a:avLst>
            <a:gd name="adj" fmla="val 10000"/>
          </a:avLst>
        </a:prstGeom>
        <a:solidFill>
          <a:schemeClr val="accent5">
            <a:hueOff val="2130522"/>
            <a:satOff val="-14104"/>
            <a:lumOff val="-2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D9FA1-74BB-4EA5-B65F-49B870DCE4EB}">
      <dsp:nvSpPr>
        <dsp:cNvPr id="0" name=""/>
        <dsp:cNvSpPr/>
      </dsp:nvSpPr>
      <dsp:spPr>
        <a:xfrm>
          <a:off x="360460" y="1758125"/>
          <a:ext cx="655382" cy="655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8831D-960B-4D2D-A65E-513B92084C01}">
      <dsp:nvSpPr>
        <dsp:cNvPr id="0" name=""/>
        <dsp:cNvSpPr/>
      </dsp:nvSpPr>
      <dsp:spPr>
        <a:xfrm>
          <a:off x="1376303" y="1490014"/>
          <a:ext cx="5234108" cy="1191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111" tIns="126111" rIns="126111" bIns="1261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w Cen MT" panose="020B0602020104020603"/>
            </a:rPr>
            <a:t>BackEND: PHP</a:t>
          </a:r>
          <a:endParaRPr lang="en-US" sz="2500" kern="1200" dirty="0"/>
        </a:p>
      </dsp:txBody>
      <dsp:txXfrm>
        <a:off x="1376303" y="1490014"/>
        <a:ext cx="5234108" cy="1191604"/>
      </dsp:txXfrm>
    </dsp:sp>
    <dsp:sp modelId="{9DD6C5DE-B838-492F-B4A8-49E4DE8C5CF5}">
      <dsp:nvSpPr>
        <dsp:cNvPr id="0" name=""/>
        <dsp:cNvSpPr/>
      </dsp:nvSpPr>
      <dsp:spPr>
        <a:xfrm>
          <a:off x="0" y="2979520"/>
          <a:ext cx="6610412" cy="1191604"/>
        </a:xfrm>
        <a:prstGeom prst="roundRect">
          <a:avLst>
            <a:gd name="adj" fmla="val 10000"/>
          </a:avLst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2D8A7-CAF8-4A2F-A324-BDF8CFA66908}">
      <dsp:nvSpPr>
        <dsp:cNvPr id="0" name=""/>
        <dsp:cNvSpPr/>
      </dsp:nvSpPr>
      <dsp:spPr>
        <a:xfrm>
          <a:off x="360460" y="3247631"/>
          <a:ext cx="655382" cy="655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7BE5-E798-4AEE-9404-4E43192F5136}">
      <dsp:nvSpPr>
        <dsp:cNvPr id="0" name=""/>
        <dsp:cNvSpPr/>
      </dsp:nvSpPr>
      <dsp:spPr>
        <a:xfrm>
          <a:off x="1376303" y="2979520"/>
          <a:ext cx="5234108" cy="1191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111" tIns="126111" rIns="126111" bIns="1261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w Cen MT" panose="020B0602020104020603"/>
            </a:rPr>
            <a:t>Database: MySQL</a:t>
          </a:r>
          <a:endParaRPr lang="en-US" sz="2500" kern="1200" dirty="0"/>
        </a:p>
      </dsp:txBody>
      <dsp:txXfrm>
        <a:off x="1376303" y="2979520"/>
        <a:ext cx="5234108" cy="1191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F1FBD-66A7-4D09-8CB5-E5CA178C9F05}">
      <dsp:nvSpPr>
        <dsp:cNvPr id="0" name=""/>
        <dsp:cNvSpPr/>
      </dsp:nvSpPr>
      <dsp:spPr>
        <a:xfrm>
          <a:off x="742949" y="0"/>
          <a:ext cx="8420100" cy="354171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14B2B-7CC2-4B7B-B4F5-1A34920F8F66}">
      <dsp:nvSpPr>
        <dsp:cNvPr id="0" name=""/>
        <dsp:cNvSpPr/>
      </dsp:nvSpPr>
      <dsp:spPr>
        <a:xfrm>
          <a:off x="1427" y="1062513"/>
          <a:ext cx="2255585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w Cen MT" panose="020B0602020104020603"/>
            </a:rPr>
            <a:t>ADMIN</a:t>
          </a:r>
          <a:endParaRPr lang="en-US" sz="3600" kern="1200" dirty="0"/>
        </a:p>
      </dsp:txBody>
      <dsp:txXfrm>
        <a:off x="70584" y="1131670"/>
        <a:ext cx="2117271" cy="1278370"/>
      </dsp:txXfrm>
    </dsp:sp>
    <dsp:sp modelId="{424BAE26-0849-4D97-87D9-D9F57CBBB07A}">
      <dsp:nvSpPr>
        <dsp:cNvPr id="0" name=""/>
        <dsp:cNvSpPr/>
      </dsp:nvSpPr>
      <dsp:spPr>
        <a:xfrm>
          <a:off x="2550613" y="1062513"/>
          <a:ext cx="2255585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w Cen MT" panose="020B0602020104020603"/>
            </a:rPr>
            <a:t>FrontEND</a:t>
          </a:r>
          <a:endParaRPr lang="en-US" sz="3600" kern="1200" dirty="0"/>
        </a:p>
      </dsp:txBody>
      <dsp:txXfrm>
        <a:off x="2619770" y="1131670"/>
        <a:ext cx="2117271" cy="1278370"/>
      </dsp:txXfrm>
    </dsp:sp>
    <dsp:sp modelId="{E9D47E08-CCDB-4B59-879B-17D97C30A656}">
      <dsp:nvSpPr>
        <dsp:cNvPr id="0" name=""/>
        <dsp:cNvSpPr/>
      </dsp:nvSpPr>
      <dsp:spPr>
        <a:xfrm>
          <a:off x="5099800" y="1062513"/>
          <a:ext cx="2255585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w Cen MT" panose="020B0602020104020603"/>
            </a:rPr>
            <a:t>BackEND</a:t>
          </a:r>
          <a:endParaRPr lang="en-US" sz="3600" kern="1200" dirty="0" err="1"/>
        </a:p>
      </dsp:txBody>
      <dsp:txXfrm>
        <a:off x="5168957" y="1131670"/>
        <a:ext cx="2117271" cy="1278370"/>
      </dsp:txXfrm>
    </dsp:sp>
    <dsp:sp modelId="{4C52171B-E436-434E-819D-E707A1CF198F}">
      <dsp:nvSpPr>
        <dsp:cNvPr id="0" name=""/>
        <dsp:cNvSpPr/>
      </dsp:nvSpPr>
      <dsp:spPr>
        <a:xfrm>
          <a:off x="7648986" y="1062513"/>
          <a:ext cx="2255585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w Cen MT" panose="020B0602020104020603"/>
            </a:rPr>
            <a:t>Database</a:t>
          </a:r>
        </a:p>
      </dsp:txBody>
      <dsp:txXfrm>
        <a:off x="7718143" y="1131670"/>
        <a:ext cx="2117271" cy="1278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CF1FBD-66A7-4D09-8CB5-E5CA178C9F05}">
      <dsp:nvSpPr>
        <dsp:cNvPr id="0" name=""/>
        <dsp:cNvSpPr/>
      </dsp:nvSpPr>
      <dsp:spPr>
        <a:xfrm>
          <a:off x="742949" y="0"/>
          <a:ext cx="8420100" cy="354171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14B2B-7CC2-4B7B-B4F5-1A34920F8F66}">
      <dsp:nvSpPr>
        <dsp:cNvPr id="0" name=""/>
        <dsp:cNvSpPr/>
      </dsp:nvSpPr>
      <dsp:spPr>
        <a:xfrm>
          <a:off x="2902" y="1062513"/>
          <a:ext cx="2256662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w Cen MT" panose="020B0602020104020603"/>
            </a:rPr>
            <a:t>Customer</a:t>
          </a:r>
          <a:endParaRPr lang="en-US" sz="3600" kern="1200" dirty="0"/>
        </a:p>
      </dsp:txBody>
      <dsp:txXfrm>
        <a:off x="72059" y="1131670"/>
        <a:ext cx="2118348" cy="1278370"/>
      </dsp:txXfrm>
    </dsp:sp>
    <dsp:sp modelId="{424BAE26-0849-4D97-87D9-D9F57CBBB07A}">
      <dsp:nvSpPr>
        <dsp:cNvPr id="0" name=""/>
        <dsp:cNvSpPr/>
      </dsp:nvSpPr>
      <dsp:spPr>
        <a:xfrm>
          <a:off x="2550746" y="1062513"/>
          <a:ext cx="2256662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w Cen MT" panose="020B0602020104020603"/>
            </a:rPr>
            <a:t>FrontEND</a:t>
          </a:r>
          <a:endParaRPr lang="en-US" sz="3600" kern="1200" dirty="0"/>
        </a:p>
      </dsp:txBody>
      <dsp:txXfrm>
        <a:off x="2619903" y="1131670"/>
        <a:ext cx="2118348" cy="1278370"/>
      </dsp:txXfrm>
    </dsp:sp>
    <dsp:sp modelId="{E9D47E08-CCDB-4B59-879B-17D97C30A656}">
      <dsp:nvSpPr>
        <dsp:cNvPr id="0" name=""/>
        <dsp:cNvSpPr/>
      </dsp:nvSpPr>
      <dsp:spPr>
        <a:xfrm>
          <a:off x="5098591" y="1062513"/>
          <a:ext cx="2256662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Tw Cen MT" panose="020B0602020104020603"/>
            </a:rPr>
            <a:t>BackEND</a:t>
          </a:r>
          <a:endParaRPr lang="en-US" sz="3600" kern="1200" dirty="0"/>
        </a:p>
      </dsp:txBody>
      <dsp:txXfrm>
        <a:off x="5167748" y="1131670"/>
        <a:ext cx="2118348" cy="1278370"/>
      </dsp:txXfrm>
    </dsp:sp>
    <dsp:sp modelId="{4C52171B-E436-434E-819D-E707A1CF198F}">
      <dsp:nvSpPr>
        <dsp:cNvPr id="0" name=""/>
        <dsp:cNvSpPr/>
      </dsp:nvSpPr>
      <dsp:spPr>
        <a:xfrm>
          <a:off x="7646435" y="1062513"/>
          <a:ext cx="2256662" cy="14166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w Cen MT" panose="020B0602020104020603"/>
            </a:rPr>
            <a:t>Database</a:t>
          </a:r>
        </a:p>
      </dsp:txBody>
      <dsp:txXfrm>
        <a:off x="7715592" y="1131670"/>
        <a:ext cx="2118348" cy="12783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7B929-2E42-458B-84EE-D42855847AE7}">
      <dsp:nvSpPr>
        <dsp:cNvPr id="0" name=""/>
        <dsp:cNvSpPr/>
      </dsp:nvSpPr>
      <dsp:spPr>
        <a:xfrm>
          <a:off x="8775" y="750119"/>
          <a:ext cx="3472798" cy="1041839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638" tIns="128638" rIns="128638" bIns="128638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B0602020104020603"/>
            </a:rPr>
            <a:t>Customer</a:t>
          </a:r>
          <a:endParaRPr lang="en-US" sz="2800" kern="1200" dirty="0"/>
        </a:p>
      </dsp:txBody>
      <dsp:txXfrm>
        <a:off x="321327" y="750119"/>
        <a:ext cx="2847694" cy="1041839"/>
      </dsp:txXfrm>
    </dsp:sp>
    <dsp:sp modelId="{3E70A710-4E3C-4A18-A04B-8BAA822F4301}">
      <dsp:nvSpPr>
        <dsp:cNvPr id="0" name=""/>
        <dsp:cNvSpPr/>
      </dsp:nvSpPr>
      <dsp:spPr>
        <a:xfrm>
          <a:off x="8775" y="1791958"/>
          <a:ext cx="3160246" cy="153811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730" tIns="249730" rIns="249730" bIns="499459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w Cen MT" panose="020B0602020104020603"/>
            </a:rPr>
            <a:t>Can order food and Get previous Record.</a:t>
          </a:r>
          <a:endParaRPr lang="en-US" sz="2000" kern="1200" dirty="0"/>
        </a:p>
      </dsp:txBody>
      <dsp:txXfrm>
        <a:off x="8775" y="1791958"/>
        <a:ext cx="3160246" cy="1538113"/>
      </dsp:txXfrm>
    </dsp:sp>
    <dsp:sp modelId="{B86E4A1C-E41B-43C1-A5A5-2E30D49911D5}">
      <dsp:nvSpPr>
        <dsp:cNvPr id="0" name=""/>
        <dsp:cNvSpPr/>
      </dsp:nvSpPr>
      <dsp:spPr>
        <a:xfrm>
          <a:off x="3429960" y="750119"/>
          <a:ext cx="3472798" cy="1041839"/>
        </a:xfrm>
        <a:prstGeom prst="chevron">
          <a:avLst>
            <a:gd name="adj" fmla="val 30000"/>
          </a:avLst>
        </a:prstGeom>
        <a:solidFill>
          <a:schemeClr val="accent5">
            <a:hueOff val="2130522"/>
            <a:satOff val="-14104"/>
            <a:lumOff val="-2451"/>
            <a:alphaOff val="0"/>
          </a:schemeClr>
        </a:solidFill>
        <a:ln w="15875" cap="flat" cmpd="sng" algn="ctr">
          <a:solidFill>
            <a:schemeClr val="accent5">
              <a:hueOff val="2130522"/>
              <a:satOff val="-14104"/>
              <a:lumOff val="-2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638" tIns="128638" rIns="128638" bIns="1286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B0602020104020603"/>
            </a:rPr>
            <a:t>Admin</a:t>
          </a:r>
          <a:endParaRPr lang="en-US" sz="2800" kern="1200" dirty="0"/>
        </a:p>
      </dsp:txBody>
      <dsp:txXfrm>
        <a:off x="3742512" y="750119"/>
        <a:ext cx="2847694" cy="1041839"/>
      </dsp:txXfrm>
    </dsp:sp>
    <dsp:sp modelId="{B851877B-0236-41DB-BD2B-B87F5D6B33C1}">
      <dsp:nvSpPr>
        <dsp:cNvPr id="0" name=""/>
        <dsp:cNvSpPr/>
      </dsp:nvSpPr>
      <dsp:spPr>
        <a:xfrm>
          <a:off x="3429960" y="1791958"/>
          <a:ext cx="3160246" cy="1538113"/>
        </a:xfrm>
        <a:prstGeom prst="rect">
          <a:avLst/>
        </a:prstGeom>
        <a:solidFill>
          <a:schemeClr val="accent5">
            <a:tint val="40000"/>
            <a:alpha val="90000"/>
            <a:hueOff val="2571194"/>
            <a:satOff val="-15423"/>
            <a:lumOff val="-109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2571194"/>
              <a:satOff val="-15423"/>
              <a:lumOff val="-10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730" tIns="249730" rIns="249730" bIns="499459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w Cen MT" panose="020B0602020104020603"/>
            </a:rPr>
            <a:t>Can access and maintain shop easily.</a:t>
          </a:r>
          <a:endParaRPr lang="en-US" sz="2000" kern="1200" dirty="0"/>
        </a:p>
      </dsp:txBody>
      <dsp:txXfrm>
        <a:off x="3429960" y="1791958"/>
        <a:ext cx="3160246" cy="1538113"/>
      </dsp:txXfrm>
    </dsp:sp>
    <dsp:sp modelId="{A3048497-1132-4C42-BFD0-BB0483B01A17}">
      <dsp:nvSpPr>
        <dsp:cNvPr id="0" name=""/>
        <dsp:cNvSpPr/>
      </dsp:nvSpPr>
      <dsp:spPr>
        <a:xfrm>
          <a:off x="6851146" y="750119"/>
          <a:ext cx="3472798" cy="1041839"/>
        </a:xfrm>
        <a:prstGeom prst="chevron">
          <a:avLst>
            <a:gd name="adj" fmla="val 30000"/>
          </a:avLst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 w="15875" cap="flat" cmpd="sng" algn="ctr">
          <a:solidFill>
            <a:schemeClr val="accent5">
              <a:hueOff val="4261045"/>
              <a:satOff val="-28207"/>
              <a:lumOff val="-4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638" tIns="128638" rIns="128638" bIns="1286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w Cen MT" panose="020B0602020104020603"/>
            </a:rPr>
            <a:t>Developer</a:t>
          </a:r>
          <a:endParaRPr lang="en-US" sz="2800" kern="1200" dirty="0"/>
        </a:p>
      </dsp:txBody>
      <dsp:txXfrm>
        <a:off x="7163698" y="750119"/>
        <a:ext cx="2847694" cy="1041839"/>
      </dsp:txXfrm>
    </dsp:sp>
    <dsp:sp modelId="{AF428394-8627-453F-ACBD-93844851E3E2}">
      <dsp:nvSpPr>
        <dsp:cNvPr id="0" name=""/>
        <dsp:cNvSpPr/>
      </dsp:nvSpPr>
      <dsp:spPr>
        <a:xfrm>
          <a:off x="6851146" y="1791958"/>
          <a:ext cx="3160246" cy="1538113"/>
        </a:xfrm>
        <a:prstGeom prst="rect">
          <a:avLst/>
        </a:prstGeom>
        <a:solidFill>
          <a:schemeClr val="accent5">
            <a:tint val="40000"/>
            <a:alpha val="90000"/>
            <a:hueOff val="5142387"/>
            <a:satOff val="-30847"/>
            <a:lumOff val="-218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5142387"/>
              <a:satOff val="-30847"/>
              <a:lumOff val="-21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730" tIns="249730" rIns="249730" bIns="499459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w Cen MT" panose="020B0602020104020603"/>
            </a:rPr>
            <a:t>For easy to use, project is updateable and can add other features.</a:t>
          </a:r>
          <a:endParaRPr lang="en-US" sz="2000" kern="1200" dirty="0"/>
        </a:p>
      </dsp:txBody>
      <dsp:txXfrm>
        <a:off x="6851146" y="1791958"/>
        <a:ext cx="3160246" cy="1538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3.svg"/><Relationship Id="rId5" Type="http://schemas.openxmlformats.org/officeDocument/2006/relationships/diagramData" Target="../diagrams/data1.xml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66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4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1ECA9AF1-370A-4AF8-9B82-4D11601A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E9CFF9D-9107-400A-8C5A-09CA2BA7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4295" cy="68580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C3F5AE7-B34F-4BEF-96D0-74CA215E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rgbClr val="000000">
              <a:alpha val="25000"/>
            </a:srgbClr>
          </a:solidFill>
        </p:grpSpPr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BCC99937-0E7D-42EF-A5DB-86FAF32C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FE097643-AAC6-4390-A109-6965053C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B6ADC944-08FF-42C1-8D55-B4EA06CD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7023431-F2E0-4D75-8C2C-98E00D89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E34C0BEB-550B-421E-A0BB-0901C0E8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29FFB337-3695-41C1-B104-55125202E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9BF53A3A-34D4-405C-B140-0AE52806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2">
              <a:extLst>
                <a:ext uri="{FF2B5EF4-FFF2-40B4-BE49-F238E27FC236}">
                  <a16:creationId xmlns:a16="http://schemas.microsoft.com/office/drawing/2014/main" id="{84EE2242-1F65-43B3-861E-4085AEC5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E5B8229F-9313-4FC2-8A4A-49211C4E1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B28AAEC8-A731-419D-A078-0FCFEAE4B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5">
              <a:extLst>
                <a:ext uri="{FF2B5EF4-FFF2-40B4-BE49-F238E27FC236}">
                  <a16:creationId xmlns:a16="http://schemas.microsoft.com/office/drawing/2014/main" id="{2741D6DA-0F0D-4D55-883E-24A374A7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Line 16">
              <a:extLst>
                <a:ext uri="{FF2B5EF4-FFF2-40B4-BE49-F238E27FC236}">
                  <a16:creationId xmlns:a16="http://schemas.microsoft.com/office/drawing/2014/main" id="{78F62958-A05D-478B-B23C-75AE85425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87057A7E-9CF9-405A-8A33-0CA1AC51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AE876AFB-8370-4923-8278-E5FE62DE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9">
              <a:extLst>
                <a:ext uri="{FF2B5EF4-FFF2-40B4-BE49-F238E27FC236}">
                  <a16:creationId xmlns:a16="http://schemas.microsoft.com/office/drawing/2014/main" id="{5477A94C-373F-42ED-9257-0DAB03B2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0">
              <a:extLst>
                <a:ext uri="{FF2B5EF4-FFF2-40B4-BE49-F238E27FC236}">
                  <a16:creationId xmlns:a16="http://schemas.microsoft.com/office/drawing/2014/main" id="{5012B077-1FC3-4D22-ACB6-ED86831EA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21">
              <a:extLst>
                <a:ext uri="{FF2B5EF4-FFF2-40B4-BE49-F238E27FC236}">
                  <a16:creationId xmlns:a16="http://schemas.microsoft.com/office/drawing/2014/main" id="{D07A07B0-4407-49F7-9B26-61FF0CCE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BDEABD0F-FFCE-4FC2-950E-6334D172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3">
              <a:extLst>
                <a:ext uri="{FF2B5EF4-FFF2-40B4-BE49-F238E27FC236}">
                  <a16:creationId xmlns:a16="http://schemas.microsoft.com/office/drawing/2014/main" id="{434BB427-BC30-4BAB-82E9-BDE1F0B1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4">
              <a:extLst>
                <a:ext uri="{FF2B5EF4-FFF2-40B4-BE49-F238E27FC236}">
                  <a16:creationId xmlns:a16="http://schemas.microsoft.com/office/drawing/2014/main" id="{1F7A956E-DCF3-4544-AF1D-442CB5275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5">
              <a:extLst>
                <a:ext uri="{FF2B5EF4-FFF2-40B4-BE49-F238E27FC236}">
                  <a16:creationId xmlns:a16="http://schemas.microsoft.com/office/drawing/2014/main" id="{AF9D24E3-E510-495A-9DE8-7DAA3FA5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6">
              <a:extLst>
                <a:ext uri="{FF2B5EF4-FFF2-40B4-BE49-F238E27FC236}">
                  <a16:creationId xmlns:a16="http://schemas.microsoft.com/office/drawing/2014/main" id="{0753727A-395C-4B1C-A63B-45DFA527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7">
              <a:extLst>
                <a:ext uri="{FF2B5EF4-FFF2-40B4-BE49-F238E27FC236}">
                  <a16:creationId xmlns:a16="http://schemas.microsoft.com/office/drawing/2014/main" id="{B75C5A82-D9C8-414D-B324-403DC32B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8">
              <a:extLst>
                <a:ext uri="{FF2B5EF4-FFF2-40B4-BE49-F238E27FC236}">
                  <a16:creationId xmlns:a16="http://schemas.microsoft.com/office/drawing/2014/main" id="{5DDAFA2F-C6E2-4656-B490-5683762B7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EEB3485F-B9A8-4C89-836E-67249D5AB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0">
              <a:extLst>
                <a:ext uri="{FF2B5EF4-FFF2-40B4-BE49-F238E27FC236}">
                  <a16:creationId xmlns:a16="http://schemas.microsoft.com/office/drawing/2014/main" id="{F14F069E-B2BC-4B84-ACBC-9E3343A34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id="{03BE3291-5AE0-49F5-9C60-84CF6AFBA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9791E1-6ACF-7A64-3836-6D69B9566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992" y="1082673"/>
            <a:ext cx="2865837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b="1">
                <a:solidFill>
                  <a:srgbClr val="FFFFFF"/>
                </a:solidFill>
              </a:rPr>
              <a:t>NEUB Restaurant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F1911-E48E-71C1-ECC9-9B375FD71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836" y="1066799"/>
            <a:ext cx="5743575" cy="4724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MD </a:t>
            </a:r>
            <a:r>
              <a:rPr lang="en-US" b="1">
                <a:solidFill>
                  <a:schemeClr val="tx1"/>
                </a:solidFill>
              </a:rPr>
              <a:t>Muradul</a:t>
            </a:r>
            <a:r>
              <a:rPr lang="en-US" b="1" dirty="0">
                <a:solidFill>
                  <a:schemeClr val="tx1"/>
                </a:solidFill>
              </a:rPr>
              <a:t> Islam </a:t>
            </a:r>
            <a:r>
              <a:rPr lang="en-US" b="1">
                <a:solidFill>
                  <a:schemeClr val="tx1"/>
                </a:solidFill>
              </a:rPr>
              <a:t>polash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Id:0562310005101006</a:t>
            </a:r>
            <a:endParaRPr lang="en-US" b="1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ARNOB DAS </a:t>
            </a:r>
            <a:endParaRPr lang="en-US" b="1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ID: 0562310005101028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754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354" y="1113282"/>
            <a:ext cx="3500612" cy="45302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666" y="1702560"/>
            <a:ext cx="3500301" cy="39521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>
                <a:solidFill>
                  <a:srgbClr val="FF0000"/>
                </a:solidFill>
              </a:rPr>
              <a:t>A digital Modern web solution for typical analog note leisure book to a web system.</a:t>
            </a:r>
            <a:endParaRPr lang="en-US">
              <a:solidFill>
                <a:srgbClr val="FF0000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>
                <a:solidFill>
                  <a:srgbClr val="FF0000"/>
                </a:solidFill>
              </a:rPr>
              <a:t>For 21st century, this project is very helpful for maintain lite business to convert a digital and Hassle free management.  </a:t>
            </a:r>
          </a:p>
        </p:txBody>
      </p:sp>
      <p:sp>
        <p:nvSpPr>
          <p:cNvPr id="143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in a red coat&#10;&#10;Description automatically generated">
            <a:extLst>
              <a:ext uri="{FF2B5EF4-FFF2-40B4-BE49-F238E27FC236}">
                <a16:creationId xmlns:a16="http://schemas.microsoft.com/office/drawing/2014/main" id="{247C10F6-EFD2-A1B5-B548-9F9B867A3D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208"/>
          <a:stretch/>
        </p:blipFill>
        <p:spPr>
          <a:xfrm>
            <a:off x="312816" y="529217"/>
            <a:ext cx="7238814" cy="5792077"/>
          </a:xfrm>
          <a:prstGeom prst="rect">
            <a:avLst/>
          </a:prstGeom>
        </p:spPr>
      </p:pic>
      <p:pic>
        <p:nvPicPr>
          <p:cNvPr id="7" name="Picture 6" descr="A green sign with white text&#10;&#10;Description automatically generated">
            <a:extLst>
              <a:ext uri="{FF2B5EF4-FFF2-40B4-BE49-F238E27FC236}">
                <a16:creationId xmlns:a16="http://schemas.microsoft.com/office/drawing/2014/main" id="{0E8CFE47-6F8D-3100-7B69-664CB9A028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091" t="6486" r="6865" b="21081"/>
          <a:stretch/>
        </p:blipFill>
        <p:spPr>
          <a:xfrm>
            <a:off x="3934446" y="3675407"/>
            <a:ext cx="3604474" cy="1474831"/>
          </a:xfrm>
          <a:prstGeom prst="rect">
            <a:avLst/>
          </a:prstGeom>
        </p:spPr>
      </p:pic>
      <p:pic>
        <p:nvPicPr>
          <p:cNvPr id="8" name="Picture 7" descr="Wholesale Wide Rule Composition Books - 100 Sheets, Asst - DollarDays">
            <a:extLst>
              <a:ext uri="{FF2B5EF4-FFF2-40B4-BE49-F238E27FC236}">
                <a16:creationId xmlns:a16="http://schemas.microsoft.com/office/drawing/2014/main" id="{492A45E2-B1DA-22FE-0294-4D61639A7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270" y="528597"/>
            <a:ext cx="3615632" cy="236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389" y="596431"/>
            <a:ext cx="4659691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USED LANGUAGE :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aphicFrame>
        <p:nvGraphicFramePr>
          <p:cNvPr id="200" name="Content Placeholder 2" descr="Smart Art">
            <a:extLst>
              <a:ext uri="{FF2B5EF4-FFF2-40B4-BE49-F238E27FC236}">
                <a16:creationId xmlns:a16="http://schemas.microsoft.com/office/drawing/2014/main" id="{C7094B13-F699-4785-845B-4DB18710A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431154"/>
              </p:ext>
            </p:extLst>
          </p:nvPr>
        </p:nvGraphicFramePr>
        <p:xfrm>
          <a:off x="4881389" y="2072791"/>
          <a:ext cx="6610412" cy="4171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Content Placeholder 6" descr="Venn diagram with solid fill">
            <a:extLst>
              <a:ext uri="{FF2B5EF4-FFF2-40B4-BE49-F238E27FC236}">
                <a16:creationId xmlns:a16="http://schemas.microsoft.com/office/drawing/2014/main" id="{38616497-6A2B-4863-A3DD-A2D0AF07489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9530" r="19530"/>
          <a:stretch/>
        </p:blipFill>
        <p:spPr>
          <a:xfrm flipH="1">
            <a:off x="-5597" y="10"/>
            <a:ext cx="417923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4057-FD42-387D-832E-E6A5C658B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/>
          </a:bodyPr>
          <a:lstStyle/>
          <a:p>
            <a:r>
              <a:rPr lang="en-US" sz="4400" dirty="0"/>
              <a:t>DIAGRAM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EEEFD-C37C-DB07-2B2C-77F76F980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Database ER Diagram for this project</a:t>
            </a:r>
          </a:p>
        </p:txBody>
      </p:sp>
      <p:sp>
        <p:nvSpPr>
          <p:cNvPr id="149" name="Round Diagonal Corner Rectangle 6">
            <a:extLst>
              <a:ext uri="{FF2B5EF4-FFF2-40B4-BE49-F238E27FC236}">
                <a16:creationId xmlns:a16="http://schemas.microsoft.com/office/drawing/2014/main" id="{8B3F5CD4-CBC8-4A22-9DCC-0420CA28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roduct&#10;&#10;AI-generated content may be incorrect.">
            <a:extLst>
              <a:ext uri="{FF2B5EF4-FFF2-40B4-BE49-F238E27FC236}">
                <a16:creationId xmlns:a16="http://schemas.microsoft.com/office/drawing/2014/main" id="{FDA40E9F-19A6-F5A6-7F9F-A8189ACA6B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5244" t="681" r="-7233" b="-2170"/>
          <a:stretch/>
        </p:blipFill>
        <p:spPr>
          <a:xfrm>
            <a:off x="356988" y="132591"/>
            <a:ext cx="7681020" cy="673037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57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3" name="Rectangle 382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Work flow </a:t>
            </a:r>
          </a:p>
        </p:txBody>
      </p:sp>
      <p:graphicFrame>
        <p:nvGraphicFramePr>
          <p:cNvPr id="33" name="Content Placeholder 32">
            <a:extLst>
              <a:ext uri="{FF2B5EF4-FFF2-40B4-BE49-F238E27FC236}">
                <a16:creationId xmlns:a16="http://schemas.microsoft.com/office/drawing/2014/main" id="{79CEEC68-2067-8EF6-E9F2-1A200D017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071216"/>
              </p:ext>
            </p:extLst>
          </p:nvPr>
        </p:nvGraphicFramePr>
        <p:xfrm>
          <a:off x="1375093" y="91852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63" name="Content Placeholder 32">
            <a:extLst>
              <a:ext uri="{FF2B5EF4-FFF2-40B4-BE49-F238E27FC236}">
                <a16:creationId xmlns:a16="http://schemas.microsoft.com/office/drawing/2014/main" id="{27D4E913-935C-9164-5C3A-CB818B1BB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18939"/>
              </p:ext>
            </p:extLst>
          </p:nvPr>
        </p:nvGraphicFramePr>
        <p:xfrm>
          <a:off x="1486853" y="342804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36" name="Arrow: Circular 535">
            <a:extLst>
              <a:ext uri="{FF2B5EF4-FFF2-40B4-BE49-F238E27FC236}">
                <a16:creationId xmlns:a16="http://schemas.microsoft.com/office/drawing/2014/main" id="{6E47C015-C217-3460-81FC-0110671FE0B8}"/>
              </a:ext>
            </a:extLst>
          </p:cNvPr>
          <p:cNvSpPr/>
          <p:nvPr/>
        </p:nvSpPr>
        <p:spPr>
          <a:xfrm>
            <a:off x="9834879" y="3616960"/>
            <a:ext cx="978408" cy="978408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7" name="Arrow: Circular 536">
            <a:extLst>
              <a:ext uri="{FF2B5EF4-FFF2-40B4-BE49-F238E27FC236}">
                <a16:creationId xmlns:a16="http://schemas.microsoft.com/office/drawing/2014/main" id="{6DB11C90-3FEA-77C6-820F-A97A735331C6}"/>
              </a:ext>
            </a:extLst>
          </p:cNvPr>
          <p:cNvSpPr/>
          <p:nvPr/>
        </p:nvSpPr>
        <p:spPr>
          <a:xfrm rot="10800000">
            <a:off x="9834878" y="3444239"/>
            <a:ext cx="978408" cy="1181608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/>
              <a:t>Included feature</a:t>
            </a:r>
          </a:p>
        </p:txBody>
      </p:sp>
      <p:graphicFrame>
        <p:nvGraphicFramePr>
          <p:cNvPr id="8" name="Content Placeholder 5" descr="Smart Art">
            <a:extLst>
              <a:ext uri="{FF2B5EF4-FFF2-40B4-BE49-F238E27FC236}">
                <a16:creationId xmlns:a16="http://schemas.microsoft.com/office/drawing/2014/main" id="{7FEB335C-9BA8-722A-4B84-289D1C0A63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1501442"/>
              </p:ext>
            </p:extLst>
          </p:nvPr>
        </p:nvGraphicFramePr>
        <p:xfrm>
          <a:off x="714693" y="1711008"/>
          <a:ext cx="10332720" cy="4080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1" name="Rectangle 130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894" y="1122363"/>
            <a:ext cx="31562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6799" y="3602038"/>
            <a:ext cx="4282084" cy="1848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,Sans-Serif"/>
              <a:buChar char="•"/>
            </a:pPr>
            <a:r>
              <a:rPr lang="en-US" sz="2800" b="1" cap="all" dirty="0">
                <a:solidFill>
                  <a:schemeClr val="accent4">
                    <a:lumMod val="76000"/>
                  </a:schemeClr>
                </a:solidFill>
                <a:latin typeface="TW Cen MT"/>
              </a:rPr>
              <a:t>MD </a:t>
            </a:r>
            <a:r>
              <a:rPr lang="en-US" sz="2800" b="1" cap="all" err="1">
                <a:solidFill>
                  <a:schemeClr val="accent4">
                    <a:lumMod val="76000"/>
                  </a:schemeClr>
                </a:solidFill>
                <a:latin typeface="TW Cen MT"/>
              </a:rPr>
              <a:t>Muradul</a:t>
            </a:r>
            <a:r>
              <a:rPr lang="en-US" sz="2800" b="1" cap="all" dirty="0">
                <a:solidFill>
                  <a:schemeClr val="accent4">
                    <a:lumMod val="76000"/>
                  </a:schemeClr>
                </a:solidFill>
                <a:latin typeface="TW Cen MT"/>
              </a:rPr>
              <a:t> Islam </a:t>
            </a:r>
            <a:r>
              <a:rPr lang="en-US" sz="2800" b="1" cap="all" err="1">
                <a:solidFill>
                  <a:schemeClr val="accent4">
                    <a:lumMod val="76000"/>
                  </a:schemeClr>
                </a:solidFill>
                <a:latin typeface="TW Cen MT"/>
              </a:rPr>
              <a:t>polash</a:t>
            </a:r>
            <a:endParaRPr lang="en-US" sz="2800" cap="all">
              <a:solidFill>
                <a:schemeClr val="accent4">
                  <a:lumMod val="76000"/>
                </a:schemeClr>
              </a:solidFill>
              <a:latin typeface="TW Cen MT"/>
            </a:endParaRPr>
          </a:p>
          <a:p>
            <a:pPr marL="285750" indent="-228600">
              <a:buFont typeface="Arial,Sans-Serif"/>
              <a:buChar char="•"/>
            </a:pPr>
            <a:r>
              <a:rPr lang="en-US" sz="2800" b="1" cap="all" dirty="0">
                <a:solidFill>
                  <a:schemeClr val="accent4">
                    <a:lumMod val="76000"/>
                  </a:schemeClr>
                </a:solidFill>
                <a:latin typeface="TW Cen MT"/>
              </a:rPr>
              <a:t>ARNOB DAS </a:t>
            </a:r>
            <a:endParaRPr lang="en-US" sz="2800" cap="all" dirty="0">
              <a:solidFill>
                <a:schemeClr val="accent4">
                  <a:lumMod val="76000"/>
                </a:schemeClr>
              </a:solidFill>
              <a:latin typeface="TW Cen MT"/>
            </a:endParaRPr>
          </a:p>
          <a:p>
            <a:pPr marL="285750" indent="-228600">
              <a:buFont typeface="Arial,Sans-Serif"/>
              <a:buChar char="•"/>
            </a:pPr>
            <a:endParaRPr lang="en-US" sz="2000" b="1" cap="all" dirty="0">
              <a:solidFill>
                <a:srgbClr val="FFFFFF"/>
              </a:solidFill>
              <a:latin typeface="TW Cen MT"/>
            </a:endParaRPr>
          </a:p>
          <a:p>
            <a:endParaRPr lang="en-US" sz="2000" cap="all" dirty="0">
              <a:solidFill>
                <a:schemeClr val="tx2"/>
              </a:solidFill>
            </a:endParaRPr>
          </a:p>
        </p:txBody>
      </p:sp>
      <p:pic>
        <p:nvPicPr>
          <p:cNvPr id="3" name="Picture 2" descr="A cartoon of a bear in a field&#10;&#10;AI-generated content may be incorrect.">
            <a:extLst>
              <a:ext uri="{FF2B5EF4-FFF2-40B4-BE49-F238E27FC236}">
                <a16:creationId xmlns:a16="http://schemas.microsoft.com/office/drawing/2014/main" id="{B846CCD3-9E46-EBF8-814C-70F83CE38E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96" r="11289" b="2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6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91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B1A62B-AC56-4FF8-A85C-85C0B480DA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5C60B4F-BC3B-4500-94A0-12B650EB3A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E2ACFD-A954-4AE5-A646-04099F700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Widescreen</PresentationFormat>
  <Paragraphs>18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Circuit</vt:lpstr>
      <vt:lpstr>NEUB Restaurant System</vt:lpstr>
      <vt:lpstr>MOTIVATION</vt:lpstr>
      <vt:lpstr>USED LANGUAGE :</vt:lpstr>
      <vt:lpstr>DIAGRAM </vt:lpstr>
      <vt:lpstr>Work flow </vt:lpstr>
      <vt:lpstr>Included feature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283</cp:revision>
  <dcterms:created xsi:type="dcterms:W3CDTF">2025-01-16T10:56:22Z</dcterms:created>
  <dcterms:modified xsi:type="dcterms:W3CDTF">2025-01-17T13:54:29Z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