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4"/>
    <p:sldMasterId id="2147484114" r:id="rId5"/>
  </p:sldMasterIdLst>
  <p:notesMasterIdLst>
    <p:notesMasterId r:id="rId17"/>
  </p:notesMasterIdLst>
  <p:sldIdLst>
    <p:sldId id="257" r:id="rId6"/>
    <p:sldId id="276" r:id="rId7"/>
    <p:sldId id="280" r:id="rId8"/>
    <p:sldId id="277" r:id="rId9"/>
    <p:sldId id="278" r:id="rId10"/>
    <p:sldId id="279" r:id="rId11"/>
    <p:sldId id="270" r:id="rId12"/>
    <p:sldId id="281" r:id="rId13"/>
    <p:sldId id="282" r:id="rId14"/>
    <p:sldId id="283" r:id="rId15"/>
    <p:sldId id="259" r:id="rId16"/>
  </p:sldIdLst>
  <p:sldSz cx="12192000" cy="6858000"/>
  <p:notesSz cx="6805613" cy="9944100"/>
  <p:defaultTextStyle>
    <a:defPPr>
      <a:defRPr lang="nl-BE"/>
    </a:defPPr>
    <a:lvl1pPr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609585"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121917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828754"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2438339"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3047924" algn="l" defTabSz="1219170" rtl="0" eaLnBrk="1" latinLnBrk="0" hangingPunct="1">
      <a:defRPr kern="1200">
        <a:solidFill>
          <a:schemeClr val="tx1"/>
        </a:solidFill>
        <a:latin typeface="Trebuchet MS" panose="020B0603020202020204" pitchFamily="34" charset="0"/>
        <a:ea typeface="+mn-ea"/>
        <a:cs typeface="+mn-cs"/>
      </a:defRPr>
    </a:lvl6pPr>
    <a:lvl7pPr marL="3657509" algn="l" defTabSz="1219170" rtl="0" eaLnBrk="1" latinLnBrk="0" hangingPunct="1">
      <a:defRPr kern="1200">
        <a:solidFill>
          <a:schemeClr val="tx1"/>
        </a:solidFill>
        <a:latin typeface="Trebuchet MS" panose="020B0603020202020204" pitchFamily="34" charset="0"/>
        <a:ea typeface="+mn-ea"/>
        <a:cs typeface="+mn-cs"/>
      </a:defRPr>
    </a:lvl7pPr>
    <a:lvl8pPr marL="4267093" algn="l" defTabSz="1219170" rtl="0" eaLnBrk="1" latinLnBrk="0" hangingPunct="1">
      <a:defRPr kern="1200">
        <a:solidFill>
          <a:schemeClr val="tx1"/>
        </a:solidFill>
        <a:latin typeface="Trebuchet MS" panose="020B0603020202020204" pitchFamily="34" charset="0"/>
        <a:ea typeface="+mn-ea"/>
        <a:cs typeface="+mn-cs"/>
      </a:defRPr>
    </a:lvl8pPr>
    <a:lvl9pPr marL="4876678" algn="l" defTabSz="121917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196">
          <p15:clr>
            <a:srgbClr val="A4A3A4"/>
          </p15:clr>
        </p15:guide>
        <p15:guide id="2" orient="horz" pos="3127">
          <p15:clr>
            <a:srgbClr val="A4A3A4"/>
          </p15:clr>
        </p15:guide>
        <p15:guide id="3" pos="197">
          <p15:clr>
            <a:srgbClr val="A4A3A4"/>
          </p15:clr>
        </p15:guide>
        <p15:guide id="4" pos="2144">
          <p15:clr>
            <a:srgbClr val="A4A3A4"/>
          </p15:clr>
        </p15:guide>
        <p15:guide id="5" pos="40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21009" autoAdjust="0"/>
  </p:normalViewPr>
  <p:slideViewPr>
    <p:cSldViewPr snapToGrid="0" snapToObjects="1" showGuides="1">
      <p:cViewPr varScale="1">
        <p:scale>
          <a:sx n="27" d="100"/>
          <a:sy n="27" d="100"/>
        </p:scale>
        <p:origin x="4008" y="48"/>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showGuides="1">
      <p:cViewPr varScale="1">
        <p:scale>
          <a:sx n="66" d="100"/>
          <a:sy n="66" d="100"/>
        </p:scale>
        <p:origin x="0" y="0"/>
      </p:cViewPr>
      <p:guideLst>
        <p:guide orient="horz" pos="196"/>
        <p:guide orient="horz" pos="3127"/>
        <p:guide pos="197"/>
        <p:guide pos="2144"/>
        <p:guide pos="409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vl1pPr>
          </a:lstStyle>
          <a:p>
            <a:fld id="{A9723468-0D86-4F35-9A63-FAB835CAA7A4}" type="datetimeFigureOut">
              <a:rPr lang="en-BE" smtClean="0"/>
              <a:t>20/12/2021</a:t>
            </a:fld>
            <a:endParaRPr lang="en-BE"/>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1038" y="4786313"/>
            <a:ext cx="5443537" cy="3914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6" name="Footer Placeholder 5"/>
          <p:cNvSpPr>
            <a:spLocks noGrp="1"/>
          </p:cNvSpPr>
          <p:nvPr>
            <p:ph type="ftr" sz="quarter" idx="4"/>
          </p:nvPr>
        </p:nvSpPr>
        <p:spPr>
          <a:xfrm>
            <a:off x="0" y="9445625"/>
            <a:ext cx="2949575" cy="498475"/>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54450" y="9445625"/>
            <a:ext cx="2949575" cy="498475"/>
          </a:xfrm>
          <a:prstGeom prst="rect">
            <a:avLst/>
          </a:prstGeom>
        </p:spPr>
        <p:txBody>
          <a:bodyPr vert="horz" lIns="91440" tIns="45720" rIns="91440" bIns="45720" rtlCol="0" anchor="b"/>
          <a:lstStyle>
            <a:lvl1pPr algn="r">
              <a:defRPr sz="1200"/>
            </a:lvl1pPr>
          </a:lstStyle>
          <a:p>
            <a:fld id="{2EC49853-82C1-48BE-A3E9-209ADE1D1A1E}" type="slidenum">
              <a:rPr lang="en-BE" smtClean="0"/>
              <a:t>‹#›</a:t>
            </a:fld>
            <a:endParaRPr lang="en-BE"/>
          </a:p>
        </p:txBody>
      </p:sp>
    </p:spTree>
    <p:extLst>
      <p:ext uri="{BB962C8B-B14F-4D97-AF65-F5344CB8AC3E}">
        <p14:creationId xmlns:p14="http://schemas.microsoft.com/office/powerpoint/2010/main" val="2128597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chosen the second project: Document ranking with a Neural retrieval model.</a:t>
            </a:r>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1</a:t>
            </a:fld>
            <a:endParaRPr lang="en-BE"/>
          </a:p>
        </p:txBody>
      </p:sp>
    </p:spTree>
    <p:extLst>
      <p:ext uri="{BB962C8B-B14F-4D97-AF65-F5344CB8AC3E}">
        <p14:creationId xmlns:p14="http://schemas.microsoft.com/office/powerpoint/2010/main" val="744969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thing I have to do now is calculate the precision and recall of the models, to be able to compare the models I already tried and to be able to show some results. Next I have to try some different models and parameters and compare the results with the different approaches, like a simple lexical approach. </a:t>
            </a:r>
          </a:p>
          <a:p>
            <a:endParaRPr lang="en-US" dirty="0"/>
          </a:p>
          <a:p>
            <a:r>
              <a:rPr lang="en-US" dirty="0"/>
              <a:t>TODO: Also try some different max </a:t>
            </a:r>
            <a:r>
              <a:rPr lang="en-US" dirty="0" err="1"/>
              <a:t>lenghts</a:t>
            </a:r>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10</a:t>
            </a:fld>
            <a:endParaRPr lang="en-BE"/>
          </a:p>
        </p:txBody>
      </p:sp>
    </p:spTree>
    <p:extLst>
      <p:ext uri="{BB962C8B-B14F-4D97-AF65-F5344CB8AC3E}">
        <p14:creationId xmlns:p14="http://schemas.microsoft.com/office/powerpoint/2010/main" val="62364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11</a:t>
            </a:fld>
            <a:endParaRPr lang="en-BE"/>
          </a:p>
        </p:txBody>
      </p:sp>
    </p:spTree>
    <p:extLst>
      <p:ext uri="{BB962C8B-B14F-4D97-AF65-F5344CB8AC3E}">
        <p14:creationId xmlns:p14="http://schemas.microsoft.com/office/powerpoint/2010/main" val="2760157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recommended in the assignment, I used BERT for the semantic analysis of the documents. BERT is a Transformer-based Neural network model. More specifically, I used Sentence-Bert, which makes representing entire documents as vectors faster and easier.</a:t>
            </a:r>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2</a:t>
            </a:fld>
            <a:endParaRPr lang="en-BE"/>
          </a:p>
        </p:txBody>
      </p:sp>
    </p:spTree>
    <p:extLst>
      <p:ext uri="{BB962C8B-B14F-4D97-AF65-F5344CB8AC3E}">
        <p14:creationId xmlns:p14="http://schemas.microsoft.com/office/powerpoint/2010/main" val="60406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overview of the basic architecture of SBERT. A sentences gets split into word tokens and those get converted to vectors with BERT. Those vectors representing the document then get pooled, to get one vector representing the entire document, e.g. by taking the mean. This way, for a sentence A we get the vector u. Once we have some vectors like this, we can compare them to each other, for example by taking the cosine-similarity of them to see how closely related their semantic meaning is. </a:t>
            </a:r>
            <a:br>
              <a:rPr lang="en-US" dirty="0"/>
            </a:br>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3</a:t>
            </a:fld>
            <a:endParaRPr lang="en-BE"/>
          </a:p>
        </p:txBody>
      </p:sp>
    </p:spTree>
    <p:extLst>
      <p:ext uri="{BB962C8B-B14F-4D97-AF65-F5344CB8AC3E}">
        <p14:creationId xmlns:p14="http://schemas.microsoft.com/office/powerpoint/2010/main" val="3791940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two different kind of Encoders: A Bi-Encoder and a Cross-Encoder. When we get a new search query, we first retrieve a few candidates with the Bi-Encoder (e.g. 100) and then re-rank them using the cross-encoder to generate a ranked hit list. </a:t>
            </a:r>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4</a:t>
            </a:fld>
            <a:endParaRPr lang="en-BE"/>
          </a:p>
        </p:txBody>
      </p:sp>
    </p:spTree>
    <p:extLst>
      <p:ext uri="{BB962C8B-B14F-4D97-AF65-F5344CB8AC3E}">
        <p14:creationId xmlns:p14="http://schemas.microsoft.com/office/powerpoint/2010/main" val="1614860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bi-encoder first indexes all documents by mapping them to a vector. When we get a new query, we first map this to the same vector space and then select some nearby documents (represented by a vector) to retrieve a candidate set. The advantage of this is that it is fast, but it’s not always accurate, so we use a Cross-Encoder to improve those results by reranking them. </a:t>
            </a:r>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5</a:t>
            </a:fld>
            <a:endParaRPr lang="en-BE"/>
          </a:p>
        </p:txBody>
      </p:sp>
    </p:spTree>
    <p:extLst>
      <p:ext uri="{BB962C8B-B14F-4D97-AF65-F5344CB8AC3E}">
        <p14:creationId xmlns:p14="http://schemas.microsoft.com/office/powerpoint/2010/main" val="1960194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Cross-Encoder does pairwise comparisons between the query and the selected candidate documents. For each document, this returns a relevance score between 0 and 1. The documents with the highest score are predicted to be the most relevant for the user, so they get shown first in our ranked list.</a:t>
            </a:r>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6</a:t>
            </a:fld>
            <a:endParaRPr lang="en-BE"/>
          </a:p>
        </p:txBody>
      </p:sp>
    </p:spTree>
    <p:extLst>
      <p:ext uri="{BB962C8B-B14F-4D97-AF65-F5344CB8AC3E}">
        <p14:creationId xmlns:p14="http://schemas.microsoft.com/office/powerpoint/2010/main" val="2476696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in earlier presentations, SBERT contains a lot of pretrained models you can use. </a:t>
            </a:r>
            <a:r>
              <a:rPr lang="en-US" dirty="0" err="1"/>
              <a:t>MSMarco</a:t>
            </a:r>
            <a:r>
              <a:rPr lang="en-US" dirty="0"/>
              <a:t> seemed the most relevant for our use case. It is based on 500 thousand queries from the Bing Search engine, but </a:t>
            </a:r>
            <a:r>
              <a:rPr lang="en-US" dirty="0" err="1"/>
              <a:t>Robbe</a:t>
            </a:r>
            <a:r>
              <a:rPr lang="en-US" dirty="0"/>
              <a:t> mentioned in his presentation that it didn’t perform well for them, so I might also have to try some other datasets. </a:t>
            </a:r>
          </a:p>
        </p:txBody>
      </p:sp>
      <p:sp>
        <p:nvSpPr>
          <p:cNvPr id="4" name="Slide Number Placeholder 3"/>
          <p:cNvSpPr>
            <a:spLocks noGrp="1"/>
          </p:cNvSpPr>
          <p:nvPr>
            <p:ph type="sldNum" sz="quarter" idx="5"/>
          </p:nvPr>
        </p:nvSpPr>
        <p:spPr/>
        <p:txBody>
          <a:bodyPr/>
          <a:lstStyle/>
          <a:p>
            <a:fld id="{2EC49853-82C1-48BE-A3E9-209ADE1D1A1E}" type="slidenum">
              <a:rPr lang="en-BE" smtClean="0"/>
              <a:t>7</a:t>
            </a:fld>
            <a:endParaRPr lang="en-BE"/>
          </a:p>
        </p:txBody>
      </p:sp>
    </p:spTree>
    <p:extLst>
      <p:ext uri="{BB962C8B-B14F-4D97-AF65-F5344CB8AC3E}">
        <p14:creationId xmlns:p14="http://schemas.microsoft.com/office/powerpoint/2010/main" val="535263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Those </a:t>
            </a:r>
            <a:r>
              <a:rPr lang="en-US" dirty="0" err="1"/>
              <a:t>pretained</a:t>
            </a:r>
            <a:r>
              <a:rPr lang="en-US" dirty="0"/>
              <a:t> models can still be improved. Since we have a large set containing labels, we can use those to fine tune the chosen model.</a:t>
            </a:r>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8</a:t>
            </a:fld>
            <a:endParaRPr lang="en-BE"/>
          </a:p>
        </p:txBody>
      </p:sp>
    </p:spTree>
    <p:extLst>
      <p:ext uri="{BB962C8B-B14F-4D97-AF65-F5344CB8AC3E}">
        <p14:creationId xmlns:p14="http://schemas.microsoft.com/office/powerpoint/2010/main" val="971950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my teammate dropped from the course, I haven’t finished everything yet, but I’ve already applied the methods mentioned in the SBERT documentation on our dataset. But I still have to do some things. </a:t>
            </a:r>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9</a:t>
            </a:fld>
            <a:endParaRPr lang="en-BE"/>
          </a:p>
        </p:txBody>
      </p:sp>
    </p:spTree>
    <p:extLst>
      <p:ext uri="{BB962C8B-B14F-4D97-AF65-F5344CB8AC3E}">
        <p14:creationId xmlns:p14="http://schemas.microsoft.com/office/powerpoint/2010/main" val="2037491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Antwerpen_only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A766-FA6C-4E42-BAD1-58E378599FB5}"/>
              </a:ext>
            </a:extLst>
          </p:cNvPr>
          <p:cNvSpPr>
            <a:spLocks noGrp="1"/>
          </p:cNvSpPr>
          <p:nvPr>
            <p:ph type="title" hasCustomPrompt="1"/>
          </p:nvPr>
        </p:nvSpPr>
        <p:spPr/>
        <p:txBody>
          <a:bodyPr/>
          <a:lstStyle>
            <a:lvl1pPr>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B21DCFB5-39F0-E04F-B592-B890194C076F}"/>
              </a:ext>
            </a:extLst>
          </p:cNvPr>
          <p:cNvSpPr>
            <a:spLocks noGrp="1"/>
          </p:cNvSpPr>
          <p:nvPr>
            <p:ph type="sldNum" sz="quarter" idx="10"/>
          </p:nvPr>
        </p:nvSpPr>
        <p:spPr/>
        <p:txBody>
          <a:bodyPr/>
          <a:lstStyle/>
          <a:p>
            <a:fld id="{E038E271-308C-2E46-A3EC-56326F9084CC}" type="slidenum">
              <a:rPr lang="nl-BE" smtClean="0"/>
              <a:pPr/>
              <a:t>‹#›</a:t>
            </a:fld>
            <a:endParaRPr lang="nl-BE" dirty="0"/>
          </a:p>
        </p:txBody>
      </p:sp>
      <p:sp>
        <p:nvSpPr>
          <p:cNvPr id="6" name="Text Placeholder 5">
            <a:extLst>
              <a:ext uri="{FF2B5EF4-FFF2-40B4-BE49-F238E27FC236}">
                <a16:creationId xmlns:a16="http://schemas.microsoft.com/office/drawing/2014/main" id="{505A4F71-3F20-42EB-95C9-52E7339E420E}"/>
              </a:ext>
            </a:extLst>
          </p:cNvPr>
          <p:cNvSpPr>
            <a:spLocks noGrp="1"/>
          </p:cNvSpPr>
          <p:nvPr>
            <p:ph type="body" sz="quarter" idx="11" hasCustomPrompt="1"/>
          </p:nvPr>
        </p:nvSpPr>
        <p:spPr>
          <a:xfrm>
            <a:off x="623888" y="1516380"/>
            <a:ext cx="10944225" cy="4720907"/>
          </a:xfrm>
          <a:prstGeom prst="rect">
            <a:avLst/>
          </a:prstGeom>
        </p:spPr>
        <p:txBody>
          <a:bodyPr/>
          <a:lstStyle>
            <a:lvl1pPr>
              <a:defRPr/>
            </a:lvl1pPr>
            <a:lvl2pPr>
              <a:defRPr/>
            </a:lvl2pPr>
            <a:lvl3pPr>
              <a:defRPr/>
            </a:lvl3pPr>
            <a:lvl4pPr>
              <a:defRPr/>
            </a:lvl4pPr>
            <a:lvl5pPr>
              <a:defRPr/>
            </a:lvl5pPr>
            <a:lvl6pPr>
              <a:defRPr/>
            </a:lvl6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188563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Antwerpen_6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A64A23-42F4-0341-A372-ED0B454B670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19D3F277-1732-274A-BDAC-F3BB5EB73340}"/>
              </a:ext>
            </a:extLst>
          </p:cNvPr>
          <p:cNvSpPr>
            <a:spLocks noGrp="1"/>
          </p:cNvSpPr>
          <p:nvPr>
            <p:ph type="pic" sz="quarter" idx="12" hasCustomPrompt="1"/>
          </p:nvPr>
        </p:nvSpPr>
        <p:spPr>
          <a:xfrm>
            <a:off x="630664"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800"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C73DE83C-1825-BF4A-A473-AF62420F8C69}"/>
              </a:ext>
            </a:extLst>
          </p:cNvPr>
          <p:cNvSpPr>
            <a:spLocks noGrp="1"/>
          </p:cNvSpPr>
          <p:nvPr>
            <p:ph type="pic" sz="quarter" idx="15" hasCustomPrompt="1"/>
          </p:nvPr>
        </p:nvSpPr>
        <p:spPr>
          <a:xfrm>
            <a:off x="4410221"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9" name="Tijdelijke aanduiding voor afbeelding 33">
            <a:extLst>
              <a:ext uri="{FF2B5EF4-FFF2-40B4-BE49-F238E27FC236}">
                <a16:creationId xmlns:a16="http://schemas.microsoft.com/office/drawing/2014/main" id="{64A41B62-3349-A641-9E85-33C3E278DD4F}"/>
              </a:ext>
            </a:extLst>
          </p:cNvPr>
          <p:cNvSpPr>
            <a:spLocks noGrp="1"/>
          </p:cNvSpPr>
          <p:nvPr>
            <p:ph type="pic" sz="quarter" idx="17" hasCustomPrompt="1"/>
          </p:nvPr>
        </p:nvSpPr>
        <p:spPr>
          <a:xfrm>
            <a:off x="8141330"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0" name="Tijdelijke aanduiding voor inhoud 2">
            <a:extLst>
              <a:ext uri="{FF2B5EF4-FFF2-40B4-BE49-F238E27FC236}">
                <a16:creationId xmlns:a16="http://schemas.microsoft.com/office/drawing/2014/main" id="{88F6B30C-94E8-264F-86F5-31D0E47D7244}"/>
              </a:ext>
            </a:extLst>
          </p:cNvPr>
          <p:cNvSpPr>
            <a:spLocks noGrp="1"/>
          </p:cNvSpPr>
          <p:nvPr>
            <p:ph sz="quarter" idx="24" hasCustomPrompt="1"/>
          </p:nvPr>
        </p:nvSpPr>
        <p:spPr>
          <a:xfrm>
            <a:off x="5058585"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a:t>Project title</a:t>
            </a:r>
          </a:p>
        </p:txBody>
      </p:sp>
      <p:sp>
        <p:nvSpPr>
          <p:cNvPr id="11" name="Tijdelijke aanduiding voor inhoud 2">
            <a:extLst>
              <a:ext uri="{FF2B5EF4-FFF2-40B4-BE49-F238E27FC236}">
                <a16:creationId xmlns:a16="http://schemas.microsoft.com/office/drawing/2014/main" id="{261850B4-D4F1-234A-9F22-195572228DA4}"/>
              </a:ext>
            </a:extLst>
          </p:cNvPr>
          <p:cNvSpPr>
            <a:spLocks noGrp="1"/>
          </p:cNvSpPr>
          <p:nvPr>
            <p:ph sz="quarter" idx="25" hasCustomPrompt="1"/>
          </p:nvPr>
        </p:nvSpPr>
        <p:spPr>
          <a:xfrm>
            <a:off x="8802688" y="1411391"/>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a:t>Project title</a:t>
            </a:r>
          </a:p>
        </p:txBody>
      </p:sp>
      <p:sp>
        <p:nvSpPr>
          <p:cNvPr id="12" name="Tijdelijke aanduiding voor inhoud 2">
            <a:extLst>
              <a:ext uri="{FF2B5EF4-FFF2-40B4-BE49-F238E27FC236}">
                <a16:creationId xmlns:a16="http://schemas.microsoft.com/office/drawing/2014/main" id="{DCDD9BD6-DB58-C84C-BD3C-F9652F4D492B}"/>
              </a:ext>
            </a:extLst>
          </p:cNvPr>
          <p:cNvSpPr>
            <a:spLocks noGrp="1"/>
          </p:cNvSpPr>
          <p:nvPr>
            <p:ph sz="quarter" idx="26" hasCustomPrompt="1"/>
          </p:nvPr>
        </p:nvSpPr>
        <p:spPr>
          <a:xfrm>
            <a:off x="1326874"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a:t>Project title</a:t>
            </a:r>
          </a:p>
        </p:txBody>
      </p:sp>
      <p:sp>
        <p:nvSpPr>
          <p:cNvPr id="15" name="Tijdelijke aanduiding voor afbeelding 33">
            <a:extLst>
              <a:ext uri="{FF2B5EF4-FFF2-40B4-BE49-F238E27FC236}">
                <a16:creationId xmlns:a16="http://schemas.microsoft.com/office/drawing/2014/main" id="{965879DE-F296-964E-A952-9184C5050EF5}"/>
              </a:ext>
            </a:extLst>
          </p:cNvPr>
          <p:cNvSpPr>
            <a:spLocks noGrp="1"/>
          </p:cNvSpPr>
          <p:nvPr>
            <p:ph type="pic" sz="quarter" idx="28" hasCustomPrompt="1"/>
          </p:nvPr>
        </p:nvSpPr>
        <p:spPr>
          <a:xfrm>
            <a:off x="630664"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7" name="Tijdelijke aanduiding voor afbeelding 33">
            <a:extLst>
              <a:ext uri="{FF2B5EF4-FFF2-40B4-BE49-F238E27FC236}">
                <a16:creationId xmlns:a16="http://schemas.microsoft.com/office/drawing/2014/main" id="{D15EA347-33D1-EE4E-9464-3CF0EAE3CC0B}"/>
              </a:ext>
            </a:extLst>
          </p:cNvPr>
          <p:cNvSpPr>
            <a:spLocks noGrp="1"/>
          </p:cNvSpPr>
          <p:nvPr>
            <p:ph type="pic" sz="quarter" idx="30" hasCustomPrompt="1"/>
          </p:nvPr>
        </p:nvSpPr>
        <p:spPr>
          <a:xfrm>
            <a:off x="4410221"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9" name="Tijdelijke aanduiding voor afbeelding 33">
            <a:extLst>
              <a:ext uri="{FF2B5EF4-FFF2-40B4-BE49-F238E27FC236}">
                <a16:creationId xmlns:a16="http://schemas.microsoft.com/office/drawing/2014/main" id="{4EC1974C-2EB3-274B-A88C-617CC7414E5A}"/>
              </a:ext>
            </a:extLst>
          </p:cNvPr>
          <p:cNvSpPr>
            <a:spLocks noGrp="1"/>
          </p:cNvSpPr>
          <p:nvPr>
            <p:ph type="pic" sz="quarter" idx="32" hasCustomPrompt="1"/>
          </p:nvPr>
        </p:nvSpPr>
        <p:spPr>
          <a:xfrm>
            <a:off x="8141330"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20" name="Tijdelijke aanduiding voor inhoud 2">
            <a:extLst>
              <a:ext uri="{FF2B5EF4-FFF2-40B4-BE49-F238E27FC236}">
                <a16:creationId xmlns:a16="http://schemas.microsoft.com/office/drawing/2014/main" id="{330314A6-BF29-EC42-BF75-622C5286D534}"/>
              </a:ext>
            </a:extLst>
          </p:cNvPr>
          <p:cNvSpPr>
            <a:spLocks noGrp="1"/>
          </p:cNvSpPr>
          <p:nvPr>
            <p:ph sz="quarter" idx="33" hasCustomPrompt="1"/>
          </p:nvPr>
        </p:nvSpPr>
        <p:spPr>
          <a:xfrm>
            <a:off x="5058585"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a:t>Project title</a:t>
            </a:r>
          </a:p>
        </p:txBody>
      </p:sp>
      <p:sp>
        <p:nvSpPr>
          <p:cNvPr id="21" name="Tijdelijke aanduiding voor inhoud 2">
            <a:extLst>
              <a:ext uri="{FF2B5EF4-FFF2-40B4-BE49-F238E27FC236}">
                <a16:creationId xmlns:a16="http://schemas.microsoft.com/office/drawing/2014/main" id="{D6D76FCC-D508-DD4F-BB82-48A5BCC54578}"/>
              </a:ext>
            </a:extLst>
          </p:cNvPr>
          <p:cNvSpPr>
            <a:spLocks noGrp="1"/>
          </p:cNvSpPr>
          <p:nvPr>
            <p:ph sz="quarter" idx="34" hasCustomPrompt="1"/>
          </p:nvPr>
        </p:nvSpPr>
        <p:spPr>
          <a:xfrm>
            <a:off x="8802688"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a:t>Project title</a:t>
            </a:r>
          </a:p>
        </p:txBody>
      </p:sp>
      <p:sp>
        <p:nvSpPr>
          <p:cNvPr id="22" name="Tijdelijke aanduiding voor inhoud 2">
            <a:extLst>
              <a:ext uri="{FF2B5EF4-FFF2-40B4-BE49-F238E27FC236}">
                <a16:creationId xmlns:a16="http://schemas.microsoft.com/office/drawing/2014/main" id="{125E4E80-E44F-EA4F-8054-6AB42A8470B4}"/>
              </a:ext>
            </a:extLst>
          </p:cNvPr>
          <p:cNvSpPr>
            <a:spLocks noGrp="1"/>
          </p:cNvSpPr>
          <p:nvPr>
            <p:ph sz="quarter" idx="35" hasCustomPrompt="1"/>
          </p:nvPr>
        </p:nvSpPr>
        <p:spPr>
          <a:xfrm>
            <a:off x="1326874"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a:t>Project title</a:t>
            </a:r>
          </a:p>
        </p:txBody>
      </p:sp>
      <p:sp>
        <p:nvSpPr>
          <p:cNvPr id="23" name="Content Placeholder 9">
            <a:extLst>
              <a:ext uri="{FF2B5EF4-FFF2-40B4-BE49-F238E27FC236}">
                <a16:creationId xmlns:a16="http://schemas.microsoft.com/office/drawing/2014/main" id="{3528E721-8656-4BDD-B009-8819AFB97FC5}"/>
              </a:ext>
            </a:extLst>
          </p:cNvPr>
          <p:cNvSpPr>
            <a:spLocks noGrp="1"/>
          </p:cNvSpPr>
          <p:nvPr>
            <p:ph sz="quarter" idx="36" hasCustomPrompt="1"/>
          </p:nvPr>
        </p:nvSpPr>
        <p:spPr>
          <a:xfrm>
            <a:off x="1339266" y="2133247"/>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4" name="Content Placeholder 9">
            <a:extLst>
              <a:ext uri="{FF2B5EF4-FFF2-40B4-BE49-F238E27FC236}">
                <a16:creationId xmlns:a16="http://schemas.microsoft.com/office/drawing/2014/main" id="{2C048C0B-E29D-49EF-80B5-29D0B0F479C0}"/>
              </a:ext>
            </a:extLst>
          </p:cNvPr>
          <p:cNvSpPr>
            <a:spLocks noGrp="1"/>
          </p:cNvSpPr>
          <p:nvPr>
            <p:ph sz="quarter" idx="37" hasCustomPrompt="1"/>
          </p:nvPr>
        </p:nvSpPr>
        <p:spPr>
          <a:xfrm>
            <a:off x="1339266" y="4586421"/>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5" name="Content Placeholder 9">
            <a:extLst>
              <a:ext uri="{FF2B5EF4-FFF2-40B4-BE49-F238E27FC236}">
                <a16:creationId xmlns:a16="http://schemas.microsoft.com/office/drawing/2014/main" id="{5F680696-8F3B-4E74-B265-71DF36E09776}"/>
              </a:ext>
            </a:extLst>
          </p:cNvPr>
          <p:cNvSpPr>
            <a:spLocks noGrp="1"/>
          </p:cNvSpPr>
          <p:nvPr>
            <p:ph sz="quarter" idx="38" hasCustomPrompt="1"/>
          </p:nvPr>
        </p:nvSpPr>
        <p:spPr>
          <a:xfrm>
            <a:off x="5070977" y="2133247"/>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6" name="Content Placeholder 9">
            <a:extLst>
              <a:ext uri="{FF2B5EF4-FFF2-40B4-BE49-F238E27FC236}">
                <a16:creationId xmlns:a16="http://schemas.microsoft.com/office/drawing/2014/main" id="{50B084AF-045B-4B49-8FBE-93ACB3E7F00A}"/>
              </a:ext>
            </a:extLst>
          </p:cNvPr>
          <p:cNvSpPr>
            <a:spLocks noGrp="1"/>
          </p:cNvSpPr>
          <p:nvPr>
            <p:ph sz="quarter" idx="39" hasCustomPrompt="1"/>
          </p:nvPr>
        </p:nvSpPr>
        <p:spPr>
          <a:xfrm>
            <a:off x="8802688" y="2133247"/>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7" name="Content Placeholder 9">
            <a:extLst>
              <a:ext uri="{FF2B5EF4-FFF2-40B4-BE49-F238E27FC236}">
                <a16:creationId xmlns:a16="http://schemas.microsoft.com/office/drawing/2014/main" id="{AD8E938A-1AD9-4373-BBFD-C7C066DAB3FA}"/>
              </a:ext>
            </a:extLst>
          </p:cNvPr>
          <p:cNvSpPr>
            <a:spLocks noGrp="1"/>
          </p:cNvSpPr>
          <p:nvPr>
            <p:ph sz="quarter" idx="40" hasCustomPrompt="1"/>
          </p:nvPr>
        </p:nvSpPr>
        <p:spPr>
          <a:xfrm>
            <a:off x="5070977" y="4586421"/>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8" name="Content Placeholder 9">
            <a:extLst>
              <a:ext uri="{FF2B5EF4-FFF2-40B4-BE49-F238E27FC236}">
                <a16:creationId xmlns:a16="http://schemas.microsoft.com/office/drawing/2014/main" id="{0C6D1181-34A3-47D3-99A2-1B802126EDC5}"/>
              </a:ext>
            </a:extLst>
          </p:cNvPr>
          <p:cNvSpPr>
            <a:spLocks noGrp="1"/>
          </p:cNvSpPr>
          <p:nvPr>
            <p:ph sz="quarter" idx="41" hasCustomPrompt="1"/>
          </p:nvPr>
        </p:nvSpPr>
        <p:spPr>
          <a:xfrm>
            <a:off x="8802688" y="4586421"/>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4149166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UAntwerpen-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06A4-C8C0-BA4F-A09B-9014BCE49913}"/>
              </a:ext>
            </a:extLst>
          </p:cNvPr>
          <p:cNvSpPr>
            <a:spLocks noGrp="1"/>
          </p:cNvSpPr>
          <p:nvPr>
            <p:ph type="title" hasCustomPrompt="1"/>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1876E971-EE47-7745-ACA8-1DEF0415F3DA}"/>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967EE9E6-2701-5E4F-A341-5478485FBD82}"/>
              </a:ext>
            </a:extLst>
          </p:cNvPr>
          <p:cNvSpPr>
            <a:spLocks noGrp="1"/>
          </p:cNvSpPr>
          <p:nvPr>
            <p:ph type="chart" sz="quarter" idx="11" hasCustomPrompt="1"/>
          </p:nvPr>
        </p:nvSpPr>
        <p:spPr>
          <a:xfrm>
            <a:off x="623889" y="1578459"/>
            <a:ext cx="10944224" cy="4658829"/>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 typeface="Arial" panose="020B0604020202020204" pitchFamily="34" charset="0"/>
              <a:buNone/>
              <a:tabLst/>
              <a:defRPr b="0" i="0">
                <a:latin typeface="Calibri Light" panose="020F0302020204030204" pitchFamily="34" charset="0"/>
                <a:cs typeface="Calibri Light" panose="020F0302020204030204" pitchFamily="34" charset="0"/>
              </a:defRPr>
            </a:lvl1pPr>
          </a:lstStyle>
          <a:p>
            <a:pPr marL="457200" marR="0" lvl="0" indent="-457200" algn="l" defTabSz="914400" rtl="0" eaLnBrk="1" fontAlgn="auto" latinLnBrk="0" hangingPunct="1">
              <a:lnSpc>
                <a:spcPct val="90000"/>
              </a:lnSpc>
              <a:spcBef>
                <a:spcPts val="1000"/>
              </a:spcBef>
              <a:spcAft>
                <a:spcPts val="0"/>
              </a:spcAft>
              <a:buClr>
                <a:schemeClr val="accent2"/>
              </a:buClr>
              <a:buSzPct val="75000"/>
              <a:tabLst/>
              <a:defRPr/>
            </a:pPr>
            <a:r>
              <a:rPr lang="en-US" noProof="0"/>
              <a:t>Click the icon to add an object</a:t>
            </a:r>
          </a:p>
        </p:txBody>
      </p:sp>
    </p:spTree>
    <p:extLst>
      <p:ext uri="{BB962C8B-B14F-4D97-AF65-F5344CB8AC3E}">
        <p14:creationId xmlns:p14="http://schemas.microsoft.com/office/powerpoint/2010/main" val="3082753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Antwerpen_chartand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6014-7DB0-CF4A-88E9-463AB221AB3E}"/>
              </a:ext>
            </a:extLst>
          </p:cNvPr>
          <p:cNvSpPr>
            <a:spLocks noGrp="1"/>
          </p:cNvSpPr>
          <p:nvPr>
            <p:ph type="title" hasCustomPrompt="1"/>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0245457A-9933-1149-9392-ABAF631B7C6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3AF460E3-37FD-6B4C-86A1-EEC95DD40B34}"/>
              </a:ext>
            </a:extLst>
          </p:cNvPr>
          <p:cNvSpPr>
            <a:spLocks noGrp="1"/>
          </p:cNvSpPr>
          <p:nvPr>
            <p:ph type="chart" sz="quarter" idx="11" hasCustomPrompt="1"/>
          </p:nvPr>
        </p:nvSpPr>
        <p:spPr>
          <a:xfrm>
            <a:off x="623889" y="2760663"/>
            <a:ext cx="10944224" cy="3476625"/>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object</a:t>
            </a:r>
          </a:p>
        </p:txBody>
      </p:sp>
      <p:sp>
        <p:nvSpPr>
          <p:cNvPr id="5" name="Text Placeholder 3">
            <a:extLst>
              <a:ext uri="{FF2B5EF4-FFF2-40B4-BE49-F238E27FC236}">
                <a16:creationId xmlns:a16="http://schemas.microsoft.com/office/drawing/2014/main" id="{4A507705-E8A5-0A44-A7D0-4ECFDD431F4E}"/>
              </a:ext>
            </a:extLst>
          </p:cNvPr>
          <p:cNvSpPr>
            <a:spLocks noGrp="1"/>
          </p:cNvSpPr>
          <p:nvPr>
            <p:ph type="body" sz="quarter" idx="12" hasCustomPrompt="1"/>
          </p:nvPr>
        </p:nvSpPr>
        <p:spPr>
          <a:xfrm>
            <a:off x="623888" y="1690688"/>
            <a:ext cx="10936287" cy="885825"/>
          </a:xfrm>
          <a:prstGeom prst="rect">
            <a:avLst/>
          </a:prstGeom>
        </p:spPr>
        <p:txBody>
          <a:bodyPr/>
          <a:lstStyle>
            <a:lvl1pPr marL="0" indent="0">
              <a:buNone/>
              <a:defRPr b="0" i="0">
                <a:latin typeface="+mn-lt"/>
                <a:cs typeface="Calibri Light" panose="020F0302020204030204" pitchFamily="34" charset="0"/>
              </a:defRPr>
            </a:lvl1pPr>
          </a:lstStyle>
          <a:p>
            <a:r>
              <a:rPr lang="en-US" noProof="0" dirty="0"/>
              <a:t>Click to edit master subtitle style</a:t>
            </a:r>
          </a:p>
        </p:txBody>
      </p:sp>
    </p:spTree>
    <p:extLst>
      <p:ext uri="{BB962C8B-B14F-4D97-AF65-F5344CB8AC3E}">
        <p14:creationId xmlns:p14="http://schemas.microsoft.com/office/powerpoint/2010/main" val="3683614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UAntwerpen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08025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Antwerpen_titleredfull">
    <p:bg>
      <p:bgPr>
        <a:solidFill>
          <a:schemeClr val="accent2"/>
        </a:solidFill>
        <a:effectLst/>
      </p:bgPr>
    </p:bg>
    <p:spTree>
      <p:nvGrpSpPr>
        <p:cNvPr id="1" name=""/>
        <p:cNvGrpSpPr/>
        <p:nvPr/>
      </p:nvGrpSpPr>
      <p:grpSpPr>
        <a:xfrm>
          <a:off x="0" y="0"/>
          <a:ext cx="0" cy="0"/>
          <a:chOff x="0" y="0"/>
          <a:chExt cx="0" cy="0"/>
        </a:xfrm>
      </p:grpSpPr>
      <p:sp>
        <p:nvSpPr>
          <p:cNvPr id="3" name="Tijdelijke aanduiding voor titel 1">
            <a:extLst>
              <a:ext uri="{FF2B5EF4-FFF2-40B4-BE49-F238E27FC236}">
                <a16:creationId xmlns:a16="http://schemas.microsoft.com/office/drawing/2014/main" id="{7ABBDCB5-5D2A-8947-AEB8-B06A6093E366}"/>
              </a:ext>
            </a:extLst>
          </p:cNvPr>
          <p:cNvSpPr>
            <a:spLocks noGrp="1"/>
          </p:cNvSpPr>
          <p:nvPr>
            <p:ph type="title" hasCustomPrompt="1"/>
          </p:nvPr>
        </p:nvSpPr>
        <p:spPr>
          <a:xfrm>
            <a:off x="623888" y="2737623"/>
            <a:ext cx="1094422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ext Placeholder 6">
            <a:extLst>
              <a:ext uri="{FF2B5EF4-FFF2-40B4-BE49-F238E27FC236}">
                <a16:creationId xmlns:a16="http://schemas.microsoft.com/office/drawing/2014/main" id="{DBF08461-C600-4C47-803A-43BF0EAD9B39}"/>
              </a:ext>
            </a:extLst>
          </p:cNvPr>
          <p:cNvSpPr>
            <a:spLocks noGrp="1"/>
          </p:cNvSpPr>
          <p:nvPr>
            <p:ph type="body" sz="quarter" idx="10" hasCustomPrompt="1"/>
          </p:nvPr>
        </p:nvSpPr>
        <p:spPr>
          <a:xfrm>
            <a:off x="623888" y="4471987"/>
            <a:ext cx="10944225" cy="1062037"/>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dirty="0"/>
              <a:t>Click to edit master subtitle style</a:t>
            </a:r>
          </a:p>
        </p:txBody>
      </p:sp>
      <p:pic>
        <p:nvPicPr>
          <p:cNvPr id="16" name="Afbeelding 12">
            <a:extLst>
              <a:ext uri="{FF2B5EF4-FFF2-40B4-BE49-F238E27FC236}">
                <a16:creationId xmlns:a16="http://schemas.microsoft.com/office/drawing/2014/main" id="{D9C957F6-60B6-4D8B-A101-1844D34A62D3}"/>
              </a:ext>
            </a:extLst>
          </p:cNvPr>
          <p:cNvPicPr>
            <a:picLocks noChangeAspect="1"/>
          </p:cNvPicPr>
          <p:nvPr userDrawn="1"/>
        </p:nvPicPr>
        <p:blipFill>
          <a:blip r:embed="rId2"/>
          <a:stretch>
            <a:fillRect/>
          </a:stretch>
        </p:blipFill>
        <p:spPr>
          <a:xfrm>
            <a:off x="4723059" y="1506906"/>
            <a:ext cx="2745882" cy="720000"/>
          </a:xfrm>
          <a:prstGeom prst="rect">
            <a:avLst/>
          </a:prstGeom>
        </p:spPr>
      </p:pic>
    </p:spTree>
    <p:extLst>
      <p:ext uri="{BB962C8B-B14F-4D97-AF65-F5344CB8AC3E}">
        <p14:creationId xmlns:p14="http://schemas.microsoft.com/office/powerpoint/2010/main" val="381238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Antwerpen_titlere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AABACC8-28A2-D34B-8A1E-5CF7BA9005CC}"/>
              </a:ext>
            </a:extLst>
          </p:cNvPr>
          <p:cNvSpPr/>
          <p:nvPr userDrawn="1"/>
        </p:nvSpPr>
        <p:spPr>
          <a:xfrm>
            <a:off x="623888" y="627478"/>
            <a:ext cx="10954551" cy="5618356"/>
          </a:xfrm>
          <a:custGeom>
            <a:avLst/>
            <a:gdLst>
              <a:gd name="connsiteX0" fmla="*/ 0 w 10296525"/>
              <a:gd name="connsiteY0" fmla="*/ 0 h 4968875"/>
              <a:gd name="connsiteX1" fmla="*/ 10296525 w 10296525"/>
              <a:gd name="connsiteY1" fmla="*/ 0 h 4968875"/>
              <a:gd name="connsiteX2" fmla="*/ 10296525 w 10296525"/>
              <a:gd name="connsiteY2" fmla="*/ 4968875 h 4968875"/>
              <a:gd name="connsiteX3" fmla="*/ 253304 w 10296525"/>
              <a:gd name="connsiteY3" fmla="*/ 4968875 h 4968875"/>
              <a:gd name="connsiteX4" fmla="*/ 202263 w 10296525"/>
              <a:gd name="connsiteY4" fmla="*/ 4963730 h 4968875"/>
              <a:gd name="connsiteX5" fmla="*/ 0 w 10296525"/>
              <a:gd name="connsiteY5" fmla="*/ 4715562 h 4968875"/>
              <a:gd name="connsiteX6" fmla="*/ 0 w 10296525"/>
              <a:gd name="connsiteY6" fmla="*/ 0 h 4968875"/>
              <a:gd name="connsiteX0" fmla="*/ 0 w 10629811"/>
              <a:gd name="connsiteY0" fmla="*/ 0 h 4968875"/>
              <a:gd name="connsiteX1" fmla="*/ 10629811 w 10629811"/>
              <a:gd name="connsiteY1" fmla="*/ 8546 h 4968875"/>
              <a:gd name="connsiteX2" fmla="*/ 10296525 w 10629811"/>
              <a:gd name="connsiteY2" fmla="*/ 4968875 h 4968875"/>
              <a:gd name="connsiteX3" fmla="*/ 253304 w 10629811"/>
              <a:gd name="connsiteY3" fmla="*/ 4968875 h 4968875"/>
              <a:gd name="connsiteX4" fmla="*/ 202263 w 10629811"/>
              <a:gd name="connsiteY4" fmla="*/ 4963730 h 4968875"/>
              <a:gd name="connsiteX5" fmla="*/ 0 w 10629811"/>
              <a:gd name="connsiteY5" fmla="*/ 4715562 h 4968875"/>
              <a:gd name="connsiteX6" fmla="*/ 0 w 10629811"/>
              <a:gd name="connsiteY6" fmla="*/ 0 h 4968875"/>
              <a:gd name="connsiteX0" fmla="*/ 0 w 10629811"/>
              <a:gd name="connsiteY0" fmla="*/ 0 h 4977421"/>
              <a:gd name="connsiteX1" fmla="*/ 10629811 w 10629811"/>
              <a:gd name="connsiteY1" fmla="*/ 8546 h 4977421"/>
              <a:gd name="connsiteX2" fmla="*/ 10629811 w 10629811"/>
              <a:gd name="connsiteY2" fmla="*/ 4977421 h 4977421"/>
              <a:gd name="connsiteX3" fmla="*/ 253304 w 10629811"/>
              <a:gd name="connsiteY3" fmla="*/ 4968875 h 4977421"/>
              <a:gd name="connsiteX4" fmla="*/ 202263 w 10629811"/>
              <a:gd name="connsiteY4" fmla="*/ 4963730 h 4977421"/>
              <a:gd name="connsiteX5" fmla="*/ 0 w 10629811"/>
              <a:gd name="connsiteY5" fmla="*/ 4715562 h 4977421"/>
              <a:gd name="connsiteX6" fmla="*/ 0 w 10629811"/>
              <a:gd name="connsiteY6" fmla="*/ 0 h 4977421"/>
              <a:gd name="connsiteX0" fmla="*/ 8545 w 10629811"/>
              <a:gd name="connsiteY0" fmla="*/ 0 h 5618356"/>
              <a:gd name="connsiteX1" fmla="*/ 10629811 w 10629811"/>
              <a:gd name="connsiteY1" fmla="*/ 649481 h 5618356"/>
              <a:gd name="connsiteX2" fmla="*/ 10629811 w 10629811"/>
              <a:gd name="connsiteY2" fmla="*/ 5618356 h 5618356"/>
              <a:gd name="connsiteX3" fmla="*/ 253304 w 10629811"/>
              <a:gd name="connsiteY3" fmla="*/ 5609810 h 5618356"/>
              <a:gd name="connsiteX4" fmla="*/ 202263 w 10629811"/>
              <a:gd name="connsiteY4" fmla="*/ 5604665 h 5618356"/>
              <a:gd name="connsiteX5" fmla="*/ 0 w 10629811"/>
              <a:gd name="connsiteY5" fmla="*/ 5356497 h 5618356"/>
              <a:gd name="connsiteX6" fmla="*/ 8545 w 10629811"/>
              <a:gd name="connsiteY6" fmla="*/ 0 h 5618356"/>
              <a:gd name="connsiteX0" fmla="*/ 8545 w 10946005"/>
              <a:gd name="connsiteY0" fmla="*/ 0 h 5618356"/>
              <a:gd name="connsiteX1" fmla="*/ 10946005 w 10946005"/>
              <a:gd name="connsiteY1" fmla="*/ 8546 h 5618356"/>
              <a:gd name="connsiteX2" fmla="*/ 10629811 w 10946005"/>
              <a:gd name="connsiteY2" fmla="*/ 5618356 h 5618356"/>
              <a:gd name="connsiteX3" fmla="*/ 253304 w 10946005"/>
              <a:gd name="connsiteY3" fmla="*/ 5609810 h 5618356"/>
              <a:gd name="connsiteX4" fmla="*/ 202263 w 10946005"/>
              <a:gd name="connsiteY4" fmla="*/ 5604665 h 5618356"/>
              <a:gd name="connsiteX5" fmla="*/ 0 w 10946005"/>
              <a:gd name="connsiteY5" fmla="*/ 5356497 h 5618356"/>
              <a:gd name="connsiteX6" fmla="*/ 8545 w 10946005"/>
              <a:gd name="connsiteY6" fmla="*/ 0 h 5618356"/>
              <a:gd name="connsiteX0" fmla="*/ 8545 w 10954551"/>
              <a:gd name="connsiteY0" fmla="*/ 0 h 5618356"/>
              <a:gd name="connsiteX1" fmla="*/ 10946005 w 10954551"/>
              <a:gd name="connsiteY1" fmla="*/ 8546 h 5618356"/>
              <a:gd name="connsiteX2" fmla="*/ 10954551 w 10954551"/>
              <a:gd name="connsiteY2" fmla="*/ 5618356 h 5618356"/>
              <a:gd name="connsiteX3" fmla="*/ 253304 w 10954551"/>
              <a:gd name="connsiteY3" fmla="*/ 5609810 h 5618356"/>
              <a:gd name="connsiteX4" fmla="*/ 202263 w 10954551"/>
              <a:gd name="connsiteY4" fmla="*/ 5604665 h 5618356"/>
              <a:gd name="connsiteX5" fmla="*/ 0 w 10954551"/>
              <a:gd name="connsiteY5" fmla="*/ 5356497 h 5618356"/>
              <a:gd name="connsiteX6" fmla="*/ 8545 w 10954551"/>
              <a:gd name="connsiteY6" fmla="*/ 0 h 56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4551" h="5618356">
                <a:moveTo>
                  <a:pt x="8545" y="0"/>
                </a:moveTo>
                <a:lnTo>
                  <a:pt x="10946005" y="8546"/>
                </a:lnTo>
                <a:cubicBezTo>
                  <a:pt x="10948854" y="1878483"/>
                  <a:pt x="10951702" y="3748419"/>
                  <a:pt x="10954551" y="5618356"/>
                </a:cubicBezTo>
                <a:lnTo>
                  <a:pt x="253304" y="5609810"/>
                </a:lnTo>
                <a:lnTo>
                  <a:pt x="202263" y="5604665"/>
                </a:lnTo>
                <a:cubicBezTo>
                  <a:pt x="86832" y="5581044"/>
                  <a:pt x="0" y="5478911"/>
                  <a:pt x="0" y="5356497"/>
                </a:cubicBezTo>
                <a:cubicBezTo>
                  <a:pt x="2848" y="3570998"/>
                  <a:pt x="5697" y="1785499"/>
                  <a:pt x="85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dirty="0"/>
          </a:p>
        </p:txBody>
      </p:sp>
      <p:sp>
        <p:nvSpPr>
          <p:cNvPr id="5" name="Tijdelijke aanduiding voor titel 1">
            <a:extLst>
              <a:ext uri="{FF2B5EF4-FFF2-40B4-BE49-F238E27FC236}">
                <a16:creationId xmlns:a16="http://schemas.microsoft.com/office/drawing/2014/main" id="{31D26ADD-50E0-864E-879F-AED5604BF2AB}"/>
              </a:ext>
            </a:extLst>
          </p:cNvPr>
          <p:cNvSpPr>
            <a:spLocks noGrp="1"/>
          </p:cNvSpPr>
          <p:nvPr>
            <p:ph type="title" hasCustomPrompt="1"/>
          </p:nvPr>
        </p:nvSpPr>
        <p:spPr>
          <a:xfrm>
            <a:off x="614453" y="2318879"/>
            <a:ext cx="1096398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6" name="Text Placeholder 6">
            <a:extLst>
              <a:ext uri="{FF2B5EF4-FFF2-40B4-BE49-F238E27FC236}">
                <a16:creationId xmlns:a16="http://schemas.microsoft.com/office/drawing/2014/main" id="{2534ABFA-B94B-7346-9AA3-E2278EC84FE9}"/>
              </a:ext>
            </a:extLst>
          </p:cNvPr>
          <p:cNvSpPr>
            <a:spLocks noGrp="1"/>
          </p:cNvSpPr>
          <p:nvPr>
            <p:ph type="body" sz="quarter" idx="10" hasCustomPrompt="1"/>
          </p:nvPr>
        </p:nvSpPr>
        <p:spPr>
          <a:xfrm>
            <a:off x="614453" y="4071937"/>
            <a:ext cx="10963985" cy="1043343"/>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dirty="0"/>
              <a:t>Click to edit master subtitle style</a:t>
            </a:r>
          </a:p>
        </p:txBody>
      </p:sp>
      <p:pic>
        <p:nvPicPr>
          <p:cNvPr id="17" name="Afbeelding 5">
            <a:extLst>
              <a:ext uri="{FF2B5EF4-FFF2-40B4-BE49-F238E27FC236}">
                <a16:creationId xmlns:a16="http://schemas.microsoft.com/office/drawing/2014/main" id="{B9DEEA89-1D64-4629-B832-554B89D05163}"/>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3523788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Antwerpen_1imagewithU">
    <p:spTree>
      <p:nvGrpSpPr>
        <p:cNvPr id="1" name=""/>
        <p:cNvGrpSpPr/>
        <p:nvPr/>
      </p:nvGrpSpPr>
      <p:grpSpPr>
        <a:xfrm>
          <a:off x="0" y="0"/>
          <a:ext cx="0" cy="0"/>
          <a:chOff x="0" y="0"/>
          <a:chExt cx="0" cy="0"/>
        </a:xfrm>
      </p:grpSpPr>
      <p:sp>
        <p:nvSpPr>
          <p:cNvPr id="3" name="Picture Placeholder 19">
            <a:extLst>
              <a:ext uri="{FF2B5EF4-FFF2-40B4-BE49-F238E27FC236}">
                <a16:creationId xmlns:a16="http://schemas.microsoft.com/office/drawing/2014/main" id="{C3132F7D-D063-1C4B-8D0F-49AC33221A42}"/>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398203282"/>
      </p:ext>
    </p:extLst>
  </p:cSld>
  <p:clrMapOvr>
    <a:masterClrMapping/>
  </p:clrMapOvr>
  <p:extLst>
    <p:ext uri="{DCECCB84-F9BA-43D5-87BE-67443E8EF086}">
      <p15:sldGuideLst xmlns:p15="http://schemas.microsoft.com/office/powerpoint/2012/main">
        <p15:guide id="1" orient="horz" pos="39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Antwerpen_1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7999222-05DA-F24F-99F4-A098BCC40D85}"/>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pic>
        <p:nvPicPr>
          <p:cNvPr id="14" name="Afbeelding 5">
            <a:extLst>
              <a:ext uri="{FF2B5EF4-FFF2-40B4-BE49-F238E27FC236}">
                <a16:creationId xmlns:a16="http://schemas.microsoft.com/office/drawing/2014/main" id="{5364E5CA-8701-44A9-9FAA-5375A1F5CEBF}"/>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4196090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Antwerpen_1imagequote">
    <p:spTree>
      <p:nvGrpSpPr>
        <p:cNvPr id="1" name=""/>
        <p:cNvGrpSpPr/>
        <p:nvPr/>
      </p:nvGrpSpPr>
      <p:grpSpPr>
        <a:xfrm>
          <a:off x="0" y="0"/>
          <a:ext cx="0" cy="0"/>
          <a:chOff x="0" y="0"/>
          <a:chExt cx="0" cy="0"/>
        </a:xfrm>
      </p:grpSpPr>
      <p:sp>
        <p:nvSpPr>
          <p:cNvPr id="3" name="Tijdelijke aanduiding voor afbeelding 3">
            <a:extLst>
              <a:ext uri="{FF2B5EF4-FFF2-40B4-BE49-F238E27FC236}">
                <a16:creationId xmlns:a16="http://schemas.microsoft.com/office/drawing/2014/main" id="{BF020726-1AA6-EE4D-9CD8-9B40673609EC}"/>
              </a:ext>
            </a:extLst>
          </p:cNvPr>
          <p:cNvSpPr>
            <a:spLocks noGrp="1"/>
          </p:cNvSpPr>
          <p:nvPr>
            <p:ph type="pic" sz="quarter" idx="10" hasCustomPrompt="1"/>
          </p:nvPr>
        </p:nvSpPr>
        <p:spPr>
          <a:xfrm>
            <a:off x="0" y="0"/>
            <a:ext cx="12192000" cy="6858000"/>
          </a:xfrm>
          <a:prstGeom prst="rect">
            <a:avLst/>
          </a:prstGeom>
          <a:solidFill>
            <a:schemeClr val="accent1"/>
          </a:solidFill>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89753A3A-E019-254C-9677-C9C519017AAD}"/>
              </a:ext>
            </a:extLst>
          </p:cNvPr>
          <p:cNvSpPr>
            <a:spLocks noGrp="1"/>
          </p:cNvSpPr>
          <p:nvPr>
            <p:ph type="body" sz="quarter" idx="12" hasCustomPrompt="1"/>
          </p:nvPr>
        </p:nvSpPr>
        <p:spPr>
          <a:xfrm>
            <a:off x="7806518" y="3613790"/>
            <a:ext cx="376159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4D01101A-4B64-9146-92CB-AB7133B61F74}"/>
              </a:ext>
            </a:extLst>
          </p:cNvPr>
          <p:cNvSpPr>
            <a:spLocks noGrp="1"/>
          </p:cNvSpPr>
          <p:nvPr>
            <p:ph type="body" sz="quarter" idx="13" hasCustomPrompt="1"/>
          </p:nvPr>
        </p:nvSpPr>
        <p:spPr>
          <a:xfrm>
            <a:off x="7805738" y="1500371"/>
            <a:ext cx="3762375" cy="1945955"/>
          </a:xfrm>
          <a:prstGeom prst="rect">
            <a:avLst/>
          </a:prstGeom>
        </p:spPr>
        <p:txBody>
          <a:bodyPr lIns="0" tIns="0" rIns="0" bIns="0"/>
          <a:lstStyle>
            <a:lvl1pPr>
              <a:spcBef>
                <a:spcPts val="0"/>
              </a:spcBef>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spTree>
    <p:extLst>
      <p:ext uri="{BB962C8B-B14F-4D97-AF65-F5344CB8AC3E}">
        <p14:creationId xmlns:p14="http://schemas.microsoft.com/office/powerpoint/2010/main" val="1092190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Antwerpen_1imagequoteandlogo">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09DBE046-B8F3-D840-ABA8-37DDBE8E14F1}"/>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29C33EA9-EAA8-554B-9770-EC4BF96CD42E}"/>
              </a:ext>
            </a:extLst>
          </p:cNvPr>
          <p:cNvSpPr>
            <a:spLocks noGrp="1"/>
          </p:cNvSpPr>
          <p:nvPr>
            <p:ph type="body" sz="quarter" idx="12" hasCustomPrompt="1"/>
          </p:nvPr>
        </p:nvSpPr>
        <p:spPr>
          <a:xfrm>
            <a:off x="7806519" y="3613790"/>
            <a:ext cx="341573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9A2A5195-C3FC-3548-A159-FD845F8D8AB0}"/>
              </a:ext>
            </a:extLst>
          </p:cNvPr>
          <p:cNvSpPr>
            <a:spLocks noGrp="1"/>
          </p:cNvSpPr>
          <p:nvPr>
            <p:ph type="body" sz="quarter" idx="13" hasCustomPrompt="1"/>
          </p:nvPr>
        </p:nvSpPr>
        <p:spPr>
          <a:xfrm>
            <a:off x="7805739" y="1500371"/>
            <a:ext cx="3416443" cy="1945955"/>
          </a:xfrm>
          <a:prstGeom prst="rect">
            <a:avLst/>
          </a:prstGeom>
        </p:spPr>
        <p:txBody>
          <a:bodyPr lIns="0" tIns="0" rIns="0" bIns="0"/>
          <a:lstStyle>
            <a:lvl1pPr>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pic>
        <p:nvPicPr>
          <p:cNvPr id="16" name="Afbeelding 5">
            <a:extLst>
              <a:ext uri="{FF2B5EF4-FFF2-40B4-BE49-F238E27FC236}">
                <a16:creationId xmlns:a16="http://schemas.microsoft.com/office/drawing/2014/main" id="{D1E7E4FE-EB1E-4D7F-8B3F-62E84FC8F5CA}"/>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2810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Antwerpen_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1B9851-093E-A241-B582-F0998CFFFEA9}"/>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tel 4">
            <a:extLst>
              <a:ext uri="{FF2B5EF4-FFF2-40B4-BE49-F238E27FC236}">
                <a16:creationId xmlns:a16="http://schemas.microsoft.com/office/drawing/2014/main" id="{041CBA9C-BD5E-424C-93BC-60164869E1DC}"/>
              </a:ext>
            </a:extLst>
          </p:cNvPr>
          <p:cNvSpPr>
            <a:spLocks noGrp="1"/>
          </p:cNvSpPr>
          <p:nvPr>
            <p:ph type="title" hasCustomPrompt="1"/>
          </p:nvPr>
        </p:nvSpPr>
        <p:spPr>
          <a:xfrm>
            <a:off x="6564313" y="620713"/>
            <a:ext cx="5003800" cy="1385085"/>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9" name="Picture Placeholder 32">
            <a:extLst>
              <a:ext uri="{FF2B5EF4-FFF2-40B4-BE49-F238E27FC236}">
                <a16:creationId xmlns:a16="http://schemas.microsoft.com/office/drawing/2014/main" id="{971C9B50-FEE3-1047-A14B-9C8C2F5D606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6" name="Content Placeholder 5">
            <a:extLst>
              <a:ext uri="{FF2B5EF4-FFF2-40B4-BE49-F238E27FC236}">
                <a16:creationId xmlns:a16="http://schemas.microsoft.com/office/drawing/2014/main" id="{1800C433-47C4-4D3D-A245-AA41DF75B6E3}"/>
              </a:ext>
            </a:extLst>
          </p:cNvPr>
          <p:cNvSpPr>
            <a:spLocks noGrp="1"/>
          </p:cNvSpPr>
          <p:nvPr>
            <p:ph sz="quarter" idx="12" hasCustomPrompt="1"/>
          </p:nvPr>
        </p:nvSpPr>
        <p:spPr>
          <a:xfrm>
            <a:off x="6564313" y="2271713"/>
            <a:ext cx="5004000" cy="3965575"/>
          </a:xfrm>
        </p:spPr>
        <p:txBody>
          <a:bodyPr/>
          <a:lstStyle>
            <a:lvl1pPr>
              <a:defRPr b="0"/>
            </a:lvl1pPr>
          </a:lstStyle>
          <a:p>
            <a:pPr lvl="0"/>
            <a:r>
              <a:rPr lang="en-US" noProof="0"/>
              <a:t>Object</a:t>
            </a:r>
          </a:p>
        </p:txBody>
      </p:sp>
    </p:spTree>
    <p:extLst>
      <p:ext uri="{BB962C8B-B14F-4D97-AF65-F5344CB8AC3E}">
        <p14:creationId xmlns:p14="http://schemas.microsoft.com/office/powerpoint/2010/main" val="17914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Antwerpen_imagequote">
    <p:spTree>
      <p:nvGrpSpPr>
        <p:cNvPr id="1" name=""/>
        <p:cNvGrpSpPr/>
        <p:nvPr/>
      </p:nvGrpSpPr>
      <p:grpSpPr>
        <a:xfrm>
          <a:off x="0" y="0"/>
          <a:ext cx="0" cy="0"/>
          <a:chOff x="0" y="0"/>
          <a:chExt cx="0" cy="0"/>
        </a:xfrm>
      </p:grpSpPr>
      <p:sp>
        <p:nvSpPr>
          <p:cNvPr id="5" name="Tijdelijke aanduiding voor tekst 5">
            <a:extLst>
              <a:ext uri="{FF2B5EF4-FFF2-40B4-BE49-F238E27FC236}">
                <a16:creationId xmlns:a16="http://schemas.microsoft.com/office/drawing/2014/main" id="{B12DC5D2-C15B-384E-ACE3-F0E40CA5B411}"/>
              </a:ext>
            </a:extLst>
          </p:cNvPr>
          <p:cNvSpPr>
            <a:spLocks noGrp="1"/>
          </p:cNvSpPr>
          <p:nvPr>
            <p:ph type="body" sz="quarter" idx="12" hasCustomPrompt="1"/>
          </p:nvPr>
        </p:nvSpPr>
        <p:spPr>
          <a:xfrm>
            <a:off x="6419850" y="3790950"/>
            <a:ext cx="4679950" cy="728662"/>
          </a:xfrm>
          <a:prstGeom prst="rect">
            <a:avLst/>
          </a:prstGeom>
        </p:spPr>
        <p:txBody>
          <a:bodyPr lIns="0" tIns="0" rIns="0" bIns="0">
            <a:noAutofit/>
          </a:bodyPr>
          <a:lstStyle>
            <a:lvl1pPr marL="0" indent="0">
              <a:buNone/>
              <a:defRPr sz="2400" b="1" i="0">
                <a:latin typeface="Calibri" panose="020F0502020204030204" pitchFamily="34" charset="0"/>
                <a:cs typeface="Calibri" panose="020F0502020204030204" pitchFamily="34" charset="0"/>
              </a:defRPr>
            </a:lvl1pPr>
          </a:lstStyle>
          <a:p>
            <a:r>
              <a:rPr lang="en-US" noProof="0" dirty="0"/>
              <a:t>First Name Surname</a:t>
            </a:r>
          </a:p>
        </p:txBody>
      </p:sp>
      <p:sp>
        <p:nvSpPr>
          <p:cNvPr id="7" name="Text Placeholder 6">
            <a:extLst>
              <a:ext uri="{FF2B5EF4-FFF2-40B4-BE49-F238E27FC236}">
                <a16:creationId xmlns:a16="http://schemas.microsoft.com/office/drawing/2014/main" id="{028C578B-3D4D-A146-A851-282B51A240E9}"/>
              </a:ext>
            </a:extLst>
          </p:cNvPr>
          <p:cNvSpPr>
            <a:spLocks noGrp="1"/>
          </p:cNvSpPr>
          <p:nvPr>
            <p:ph type="body" sz="quarter" idx="14" hasCustomPrompt="1"/>
          </p:nvPr>
        </p:nvSpPr>
        <p:spPr>
          <a:xfrm>
            <a:off x="6419850" y="1550988"/>
            <a:ext cx="5148263" cy="2009775"/>
          </a:xfrm>
          <a:prstGeom prst="rect">
            <a:avLst/>
          </a:prstGeom>
        </p:spPr>
        <p:txBody>
          <a:bodyPr/>
          <a:lstStyle>
            <a:lvl1pPr>
              <a:buFontTx/>
              <a:buNone/>
              <a:defRPr sz="4000" b="1" i="0">
                <a:latin typeface="Calibri" panose="020F0502020204030204" pitchFamily="34" charset="0"/>
                <a:cs typeface="Calibri" panose="020F0502020204030204" pitchFamily="34" charset="0"/>
              </a:defRPr>
            </a:lvl1pPr>
            <a:lvl2pPr>
              <a:buFontTx/>
              <a:buNone/>
              <a:defRPr b="1" i="0">
                <a:latin typeface="ITC Officina Sans Std Book" panose="020B0506040203020204" pitchFamily="34" charset="77"/>
              </a:defRPr>
            </a:lvl2pPr>
            <a:lvl3pPr>
              <a:buFontTx/>
              <a:buNone/>
              <a:defRPr b="1" i="0">
                <a:latin typeface="ITC Officina Sans Std Book" panose="020B0506040203020204" pitchFamily="34" charset="77"/>
              </a:defRPr>
            </a:lvl3pPr>
            <a:lvl4pPr>
              <a:buFontTx/>
              <a:buNone/>
              <a:defRPr b="1" i="0">
                <a:latin typeface="ITC Officina Sans Std Book" panose="020B0506040203020204" pitchFamily="34" charset="77"/>
              </a:defRPr>
            </a:lvl4pPr>
            <a:lvl5pPr>
              <a:buFontTx/>
              <a:buNone/>
              <a:defRPr b="1" i="0">
                <a:latin typeface="ITC Officina Sans Std Book" panose="020B0506040203020204" pitchFamily="34" charset="77"/>
              </a:defRPr>
            </a:lvl5pPr>
          </a:lstStyle>
          <a:p>
            <a:pPr lvl="0"/>
            <a:r>
              <a:rPr lang="en-US" noProof="0"/>
              <a:t>Quote</a:t>
            </a:r>
          </a:p>
        </p:txBody>
      </p:sp>
      <p:sp>
        <p:nvSpPr>
          <p:cNvPr id="8" name="Picture Placeholder 32">
            <a:extLst>
              <a:ext uri="{FF2B5EF4-FFF2-40B4-BE49-F238E27FC236}">
                <a16:creationId xmlns:a16="http://schemas.microsoft.com/office/drawing/2014/main" id="{EC1F9A97-4534-9843-B646-D059D7C6C13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9" name="TextBox 8">
            <a:extLst>
              <a:ext uri="{FF2B5EF4-FFF2-40B4-BE49-F238E27FC236}">
                <a16:creationId xmlns:a16="http://schemas.microsoft.com/office/drawing/2014/main" id="{6A5BB1C7-FC5A-B946-BB68-C1CE13FA7270}"/>
              </a:ext>
            </a:extLst>
          </p:cNvPr>
          <p:cNvSpPr txBox="1"/>
          <p:nvPr userDrawn="1"/>
        </p:nvSpPr>
        <p:spPr>
          <a:xfrm>
            <a:off x="7758545" y="1939636"/>
            <a:ext cx="0" cy="0"/>
          </a:xfrm>
          <a:prstGeom prst="rect">
            <a:avLst/>
          </a:prstGeom>
        </p:spPr>
        <p:txBody>
          <a:bodyPr vert="horz" wrap="none" lIns="91440" tIns="45720" rIns="91440" bIns="45720" rtlCol="0">
            <a:normAutofit fontScale="25000" lnSpcReduction="20000"/>
          </a:bodyPr>
          <a:lstStyle/>
          <a:p>
            <a:pPr algn="l"/>
            <a:endParaRPr lang="en-US" sz="1600" b="0" i="0" noProof="0">
              <a:latin typeface="ITC Officina Sans Std Book" panose="020B0506040203020204" pitchFamily="34" charset="77"/>
            </a:endParaRPr>
          </a:p>
        </p:txBody>
      </p:sp>
      <p:sp>
        <p:nvSpPr>
          <p:cNvPr id="11" name="Slide Number Placeholder 2">
            <a:extLst>
              <a:ext uri="{FF2B5EF4-FFF2-40B4-BE49-F238E27FC236}">
                <a16:creationId xmlns:a16="http://schemas.microsoft.com/office/drawing/2014/main" id="{7E144AFC-D904-4FB6-B919-055F696512AF}"/>
              </a:ext>
            </a:extLst>
          </p:cNvPr>
          <p:cNvSpPr>
            <a:spLocks noGrp="1"/>
          </p:cNvSpPr>
          <p:nvPr>
            <p:ph type="sldNum" sz="quarter" idx="10"/>
          </p:nvPr>
        </p:nvSpPr>
        <p:spPr>
          <a:xfrm>
            <a:off x="8923493" y="6339173"/>
            <a:ext cx="2644619" cy="365125"/>
          </a:xfrm>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pic>
        <p:nvPicPr>
          <p:cNvPr id="22" name="Afbeelding 9">
            <a:extLst>
              <a:ext uri="{FF2B5EF4-FFF2-40B4-BE49-F238E27FC236}">
                <a16:creationId xmlns:a16="http://schemas.microsoft.com/office/drawing/2014/main" id="{752406CF-E1DB-4F93-8F26-924E16946274}"/>
              </a:ext>
            </a:extLst>
          </p:cNvPr>
          <p:cNvPicPr>
            <a:picLocks noChangeAspect="1"/>
          </p:cNvPicPr>
          <p:nvPr userDrawn="1"/>
        </p:nvPicPr>
        <p:blipFill>
          <a:blip r:embed="rId2"/>
          <a:stretch>
            <a:fillRect/>
          </a:stretch>
        </p:blipFill>
        <p:spPr>
          <a:xfrm>
            <a:off x="6419850" y="620713"/>
            <a:ext cx="457200" cy="431800"/>
          </a:xfrm>
          <a:prstGeom prst="rect">
            <a:avLst/>
          </a:prstGeom>
        </p:spPr>
      </p:pic>
    </p:spTree>
    <p:extLst>
      <p:ext uri="{BB962C8B-B14F-4D97-AF65-F5344CB8AC3E}">
        <p14:creationId xmlns:p14="http://schemas.microsoft.com/office/powerpoint/2010/main" val="183364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Antwerpen_small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C6F1C0-FB41-374F-96D7-91F7C4144D94}"/>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9356378E-A322-0148-887E-E179D9487B69}"/>
              </a:ext>
            </a:extLst>
          </p:cNvPr>
          <p:cNvSpPr>
            <a:spLocks noGrp="1"/>
          </p:cNvSpPr>
          <p:nvPr>
            <p:ph type="title" hasCustomPrompt="1"/>
          </p:nvPr>
        </p:nvSpPr>
        <p:spPr>
          <a:xfrm>
            <a:off x="4187825" y="620713"/>
            <a:ext cx="7380287" cy="1524317"/>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FF5D94AB-D4EB-5448-86E3-3EB6A7057B58}"/>
              </a:ext>
            </a:extLst>
          </p:cNvPr>
          <p:cNvSpPr>
            <a:spLocks noGrp="1"/>
          </p:cNvSpPr>
          <p:nvPr>
            <p:ph sz="quarter" idx="11" hasCustomPrompt="1"/>
          </p:nvPr>
        </p:nvSpPr>
        <p:spPr>
          <a:xfrm>
            <a:off x="4187825" y="2386148"/>
            <a:ext cx="7380287" cy="3851139"/>
          </a:xfrm>
          <a:prstGeom prst="rect">
            <a:avLst/>
          </a:prstGeom>
        </p:spPr>
        <p:txBody>
          <a:bodyPr lIns="0" tIns="0" rIns="0" bIns="0"/>
          <a:lstStyle>
            <a:lvl1pPr>
              <a:defRPr b="0" i="0">
                <a:latin typeface="Calibri" panose="020F0502020204030204" pitchFamily="34" charset="0"/>
                <a:cs typeface="Calibri" panose="020F0502020204030204" pitchFamily="34" charset="0"/>
              </a:defRPr>
            </a:lvl1pPr>
          </a:lstStyle>
          <a:p>
            <a:r>
              <a:rPr lang="en-US" noProof="0"/>
              <a:t>Object</a:t>
            </a:r>
          </a:p>
        </p:txBody>
      </p:sp>
      <p:sp>
        <p:nvSpPr>
          <p:cNvPr id="8" name="Picture Placeholder 7">
            <a:extLst>
              <a:ext uri="{FF2B5EF4-FFF2-40B4-BE49-F238E27FC236}">
                <a16:creationId xmlns:a16="http://schemas.microsoft.com/office/drawing/2014/main" id="{76A3A24F-2120-4AFD-BACB-61D96D62CDEE}"/>
              </a:ext>
            </a:extLst>
          </p:cNvPr>
          <p:cNvSpPr>
            <a:spLocks noGrp="1"/>
          </p:cNvSpPr>
          <p:nvPr>
            <p:ph type="pic" idx="1" hasCustomPrompt="1"/>
          </p:nvPr>
        </p:nvSpPr>
        <p:spPr>
          <a:xfrm>
            <a:off x="623888" y="620713"/>
            <a:ext cx="3338512" cy="5616575"/>
          </a:xfrm>
          <a:custGeom>
            <a:avLst/>
            <a:gdLst>
              <a:gd name="connsiteX0" fmla="*/ 0 w 3338512"/>
              <a:gd name="connsiteY0" fmla="*/ 0 h 5616575"/>
              <a:gd name="connsiteX1" fmla="*/ 1897639 w 3338512"/>
              <a:gd name="connsiteY1" fmla="*/ 0 h 5616575"/>
              <a:gd name="connsiteX2" fmla="*/ 2245442 w 3338512"/>
              <a:gd name="connsiteY2" fmla="*/ 0 h 5616575"/>
              <a:gd name="connsiteX3" fmla="*/ 3338512 w 3338512"/>
              <a:gd name="connsiteY3" fmla="*/ 0 h 5616575"/>
              <a:gd name="connsiteX4" fmla="*/ 3338512 w 3338512"/>
              <a:gd name="connsiteY4" fmla="*/ 5616000 h 5616575"/>
              <a:gd name="connsiteX5" fmla="*/ 2245442 w 3338512"/>
              <a:gd name="connsiteY5" fmla="*/ 5616000 h 5616575"/>
              <a:gd name="connsiteX6" fmla="*/ 2245442 w 3338512"/>
              <a:gd name="connsiteY6" fmla="*/ 5616575 h 5616575"/>
              <a:gd name="connsiteX7" fmla="*/ 219036 w 3338512"/>
              <a:gd name="connsiteY7" fmla="*/ 5616575 h 5616575"/>
              <a:gd name="connsiteX8" fmla="*/ 174900 w 3338512"/>
              <a:gd name="connsiteY8" fmla="*/ 5611430 h 5616575"/>
              <a:gd name="connsiteX9" fmla="*/ 0 w 3338512"/>
              <a:gd name="connsiteY9"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8512" h="5616575">
                <a:moveTo>
                  <a:pt x="0" y="0"/>
                </a:moveTo>
                <a:lnTo>
                  <a:pt x="1897639" y="0"/>
                </a:lnTo>
                <a:lnTo>
                  <a:pt x="2245442" y="0"/>
                </a:lnTo>
                <a:lnTo>
                  <a:pt x="3338512" y="0"/>
                </a:lnTo>
                <a:lnTo>
                  <a:pt x="3338512" y="5616000"/>
                </a:lnTo>
                <a:lnTo>
                  <a:pt x="2245442" y="5616000"/>
                </a:lnTo>
                <a:lnTo>
                  <a:pt x="2245442" y="5616575"/>
                </a:lnTo>
                <a:lnTo>
                  <a:pt x="219036" y="5616575"/>
                </a:lnTo>
                <a:lnTo>
                  <a:pt x="174900" y="5611430"/>
                </a:lnTo>
                <a:cubicBezTo>
                  <a:pt x="75085" y="5587809"/>
                  <a:pt x="0" y="5485676"/>
                  <a:pt x="0" y="53632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dirty="0"/>
              <a:t>Click the icon to add an image</a:t>
            </a:r>
          </a:p>
        </p:txBody>
      </p:sp>
    </p:spTree>
    <p:extLst>
      <p:ext uri="{BB962C8B-B14F-4D97-AF65-F5344CB8AC3E}">
        <p14:creationId xmlns:p14="http://schemas.microsoft.com/office/powerpoint/2010/main" val="146733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Antwerpen_wide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B888CD-A307-4440-9DD3-B7D11E6E0368}"/>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83767035-9902-FC49-AC72-35DC514AC308}"/>
              </a:ext>
            </a:extLst>
          </p:cNvPr>
          <p:cNvSpPr>
            <a:spLocks noGrp="1"/>
          </p:cNvSpPr>
          <p:nvPr>
            <p:ph type="title" hasCustomPrompt="1"/>
          </p:nvPr>
        </p:nvSpPr>
        <p:spPr>
          <a:xfrm>
            <a:off x="623887" y="3981389"/>
            <a:ext cx="10934529" cy="665480"/>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A4040A68-34E6-9A48-9414-CDB50C7EDBAA}"/>
              </a:ext>
            </a:extLst>
          </p:cNvPr>
          <p:cNvSpPr>
            <a:spLocks noGrp="1"/>
          </p:cNvSpPr>
          <p:nvPr>
            <p:ph sz="quarter" idx="11" hasCustomPrompt="1"/>
          </p:nvPr>
        </p:nvSpPr>
        <p:spPr>
          <a:xfrm>
            <a:off x="623888" y="4857371"/>
            <a:ext cx="10934529" cy="1379915"/>
          </a:xfrm>
          <a:prstGeom prst="rect">
            <a:avLst/>
          </a:prstGeom>
        </p:spPr>
        <p:txBody>
          <a:bodyPr lIns="0" tIns="0" rIns="0" bIns="0"/>
          <a:lstStyle>
            <a:lvl1pPr>
              <a:defRPr b="0" i="0">
                <a:latin typeface="Calibri Light" panose="020F0302020204030204" pitchFamily="34" charset="0"/>
                <a:cs typeface="Calibri Light" panose="020F0302020204030204" pitchFamily="34" charset="0"/>
              </a:defRPr>
            </a:lvl1pPr>
          </a:lstStyle>
          <a:p>
            <a:r>
              <a:rPr lang="en-US" noProof="0"/>
              <a:t>Object</a:t>
            </a:r>
          </a:p>
        </p:txBody>
      </p:sp>
      <p:sp>
        <p:nvSpPr>
          <p:cNvPr id="6" name="Picture Placeholder 6">
            <a:extLst>
              <a:ext uri="{FF2B5EF4-FFF2-40B4-BE49-F238E27FC236}">
                <a16:creationId xmlns:a16="http://schemas.microsoft.com/office/drawing/2014/main" id="{D9E92B83-A16B-FC4F-BC12-7624D8F23711}"/>
              </a:ext>
            </a:extLst>
          </p:cNvPr>
          <p:cNvSpPr>
            <a:spLocks noGrp="1"/>
          </p:cNvSpPr>
          <p:nvPr>
            <p:ph type="pic" idx="1" hasCustomPrompt="1"/>
          </p:nvPr>
        </p:nvSpPr>
        <p:spPr>
          <a:xfrm>
            <a:off x="623888" y="620713"/>
            <a:ext cx="10934529" cy="3150175"/>
          </a:xfrm>
          <a:custGeom>
            <a:avLst/>
            <a:gdLst>
              <a:gd name="connsiteX0" fmla="*/ 0 w 10934529"/>
              <a:gd name="connsiteY0" fmla="*/ 0 h 3150175"/>
              <a:gd name="connsiteX1" fmla="*/ 10934529 w 10934529"/>
              <a:gd name="connsiteY1" fmla="*/ 0 h 3150175"/>
              <a:gd name="connsiteX2" fmla="*/ 10934529 w 10934529"/>
              <a:gd name="connsiteY2" fmla="*/ 3150175 h 3150175"/>
              <a:gd name="connsiteX3" fmla="*/ 253304 w 10934529"/>
              <a:gd name="connsiteY3" fmla="*/ 3150175 h 3150175"/>
              <a:gd name="connsiteX4" fmla="*/ 202263 w 10934529"/>
              <a:gd name="connsiteY4" fmla="*/ 3145030 h 3150175"/>
              <a:gd name="connsiteX5" fmla="*/ 0 w 10934529"/>
              <a:gd name="connsiteY5" fmla="*/ 2896862 h 315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34529" h="3150175">
                <a:moveTo>
                  <a:pt x="0" y="0"/>
                </a:moveTo>
                <a:lnTo>
                  <a:pt x="10934529" y="0"/>
                </a:lnTo>
                <a:lnTo>
                  <a:pt x="10934529" y="3150175"/>
                </a:lnTo>
                <a:lnTo>
                  <a:pt x="253304" y="3150175"/>
                </a:lnTo>
                <a:lnTo>
                  <a:pt x="202263" y="3145030"/>
                </a:lnTo>
                <a:cubicBezTo>
                  <a:pt x="86832" y="3121409"/>
                  <a:pt x="0" y="3019276"/>
                  <a:pt x="0" y="28968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60649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Antwerpen_3imag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3DA42F-3FB6-ED4E-BB67-A10574D20985}"/>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jdelijke aanduiding voor tekst 3">
            <a:extLst>
              <a:ext uri="{FF2B5EF4-FFF2-40B4-BE49-F238E27FC236}">
                <a16:creationId xmlns:a16="http://schemas.microsoft.com/office/drawing/2014/main" id="{AA798DC2-15C2-744D-A0DA-FBAD9971D432}"/>
              </a:ext>
            </a:extLst>
          </p:cNvPr>
          <p:cNvSpPr>
            <a:spLocks noGrp="1"/>
          </p:cNvSpPr>
          <p:nvPr>
            <p:ph type="body" sz="quarter" idx="20" hasCustomPrompt="1"/>
          </p:nvPr>
        </p:nvSpPr>
        <p:spPr>
          <a:xfrm>
            <a:off x="4380411"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a:t>Subtitle</a:t>
            </a:r>
          </a:p>
        </p:txBody>
      </p:sp>
      <p:sp>
        <p:nvSpPr>
          <p:cNvPr id="8" name="Tijdelijke aanduiding voor tekst 3">
            <a:extLst>
              <a:ext uri="{FF2B5EF4-FFF2-40B4-BE49-F238E27FC236}">
                <a16:creationId xmlns:a16="http://schemas.microsoft.com/office/drawing/2014/main" id="{45C6B10F-3A7A-0A4C-A932-1D4E1382BFDF}"/>
              </a:ext>
            </a:extLst>
          </p:cNvPr>
          <p:cNvSpPr>
            <a:spLocks noGrp="1"/>
          </p:cNvSpPr>
          <p:nvPr>
            <p:ph type="body" sz="quarter" idx="21" hasCustomPrompt="1"/>
          </p:nvPr>
        </p:nvSpPr>
        <p:spPr>
          <a:xfrm>
            <a:off x="8128097"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a:t>Subtitle</a:t>
            </a:r>
          </a:p>
        </p:txBody>
      </p:sp>
      <p:sp>
        <p:nvSpPr>
          <p:cNvPr id="9" name="Tijdelijke aanduiding voor tekst 3">
            <a:extLst>
              <a:ext uri="{FF2B5EF4-FFF2-40B4-BE49-F238E27FC236}">
                <a16:creationId xmlns:a16="http://schemas.microsoft.com/office/drawing/2014/main" id="{999ECC60-AB72-8647-A135-FB0CF9808264}"/>
              </a:ext>
            </a:extLst>
          </p:cNvPr>
          <p:cNvSpPr>
            <a:spLocks noGrp="1"/>
          </p:cNvSpPr>
          <p:nvPr>
            <p:ph type="body" sz="quarter" idx="22" hasCustomPrompt="1"/>
          </p:nvPr>
        </p:nvSpPr>
        <p:spPr>
          <a:xfrm>
            <a:off x="632724"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a:t>Subtitle</a:t>
            </a:r>
          </a:p>
        </p:txBody>
      </p:sp>
      <p:sp>
        <p:nvSpPr>
          <p:cNvPr id="11" name="Picture Placeholder 18">
            <a:extLst>
              <a:ext uri="{FF2B5EF4-FFF2-40B4-BE49-F238E27FC236}">
                <a16:creationId xmlns:a16="http://schemas.microsoft.com/office/drawing/2014/main" id="{9EEB3BC6-5818-4244-A78C-1A7B9F04BE53}"/>
              </a:ext>
            </a:extLst>
          </p:cNvPr>
          <p:cNvSpPr>
            <a:spLocks noGrp="1"/>
          </p:cNvSpPr>
          <p:nvPr>
            <p:ph type="pic" sz="quarter" idx="12" hasCustomPrompt="1"/>
          </p:nvPr>
        </p:nvSpPr>
        <p:spPr>
          <a:xfrm>
            <a:off x="632722"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2" name="Picture Placeholder 20">
            <a:extLst>
              <a:ext uri="{FF2B5EF4-FFF2-40B4-BE49-F238E27FC236}">
                <a16:creationId xmlns:a16="http://schemas.microsoft.com/office/drawing/2014/main" id="{816787A9-2DFD-A54D-B3D1-B9387B7C8936}"/>
              </a:ext>
            </a:extLst>
          </p:cNvPr>
          <p:cNvSpPr>
            <a:spLocks noGrp="1"/>
          </p:cNvSpPr>
          <p:nvPr>
            <p:ph type="pic" sz="quarter" idx="23" hasCustomPrompt="1"/>
          </p:nvPr>
        </p:nvSpPr>
        <p:spPr>
          <a:xfrm>
            <a:off x="4380410"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2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3" name="Picture Placeholder 21">
            <a:extLst>
              <a:ext uri="{FF2B5EF4-FFF2-40B4-BE49-F238E27FC236}">
                <a16:creationId xmlns:a16="http://schemas.microsoft.com/office/drawing/2014/main" id="{B04326B7-E91B-9740-A418-C88B2E74C607}"/>
              </a:ext>
            </a:extLst>
          </p:cNvPr>
          <p:cNvSpPr>
            <a:spLocks noGrp="1"/>
          </p:cNvSpPr>
          <p:nvPr>
            <p:ph type="pic" sz="quarter" idx="24" hasCustomPrompt="1"/>
          </p:nvPr>
        </p:nvSpPr>
        <p:spPr>
          <a:xfrm>
            <a:off x="8128097"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0" name="Content Placeholder 9">
            <a:extLst>
              <a:ext uri="{FF2B5EF4-FFF2-40B4-BE49-F238E27FC236}">
                <a16:creationId xmlns:a16="http://schemas.microsoft.com/office/drawing/2014/main" id="{8D414A82-8300-43F5-8449-10B8D34A3010}"/>
              </a:ext>
            </a:extLst>
          </p:cNvPr>
          <p:cNvSpPr>
            <a:spLocks noGrp="1"/>
          </p:cNvSpPr>
          <p:nvPr>
            <p:ph sz="quarter" idx="25" hasCustomPrompt="1"/>
          </p:nvPr>
        </p:nvSpPr>
        <p:spPr>
          <a:xfrm>
            <a:off x="632723" y="4181794"/>
            <a:ext cx="3456000" cy="205304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4" name="Content Placeholder 9">
            <a:extLst>
              <a:ext uri="{FF2B5EF4-FFF2-40B4-BE49-F238E27FC236}">
                <a16:creationId xmlns:a16="http://schemas.microsoft.com/office/drawing/2014/main" id="{C55D1222-512A-4020-AE86-8C428804EA1D}"/>
              </a:ext>
            </a:extLst>
          </p:cNvPr>
          <p:cNvSpPr>
            <a:spLocks noGrp="1"/>
          </p:cNvSpPr>
          <p:nvPr>
            <p:ph sz="quarter" idx="26" hasCustomPrompt="1"/>
          </p:nvPr>
        </p:nvSpPr>
        <p:spPr>
          <a:xfrm>
            <a:off x="4380410" y="4181794"/>
            <a:ext cx="3456000" cy="205304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5" name="Content Placeholder 9">
            <a:extLst>
              <a:ext uri="{FF2B5EF4-FFF2-40B4-BE49-F238E27FC236}">
                <a16:creationId xmlns:a16="http://schemas.microsoft.com/office/drawing/2014/main" id="{A007419B-9354-4CE8-81AF-E975BC83ACBC}"/>
              </a:ext>
            </a:extLst>
          </p:cNvPr>
          <p:cNvSpPr>
            <a:spLocks noGrp="1"/>
          </p:cNvSpPr>
          <p:nvPr>
            <p:ph sz="quarter" idx="27" hasCustomPrompt="1"/>
          </p:nvPr>
        </p:nvSpPr>
        <p:spPr>
          <a:xfrm>
            <a:off x="8128097" y="4181794"/>
            <a:ext cx="3456000" cy="205304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Tree>
    <p:extLst>
      <p:ext uri="{BB962C8B-B14F-4D97-AF65-F5344CB8AC3E}">
        <p14:creationId xmlns:p14="http://schemas.microsoft.com/office/powerpoint/2010/main" val="342218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Antwerpen_3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9BF78AC3-F061-4145-A432-3FB7391D0F0E}"/>
              </a:ext>
            </a:extLst>
          </p:cNvPr>
          <p:cNvSpPr>
            <a:spLocks noGrp="1"/>
          </p:cNvSpPr>
          <p:nvPr>
            <p:ph type="pic" sz="quarter" idx="12" hasCustomPrompt="1"/>
          </p:nvPr>
        </p:nvSpPr>
        <p:spPr>
          <a:xfrm>
            <a:off x="1514198"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6" name="Tijdelijke aanduiding voor afbeelding 33">
            <a:extLst>
              <a:ext uri="{FF2B5EF4-FFF2-40B4-BE49-F238E27FC236}">
                <a16:creationId xmlns:a16="http://schemas.microsoft.com/office/drawing/2014/main" id="{AAA97E2B-5188-B740-8501-2BF96B4796A0}"/>
              </a:ext>
            </a:extLst>
          </p:cNvPr>
          <p:cNvSpPr>
            <a:spLocks noGrp="1"/>
          </p:cNvSpPr>
          <p:nvPr>
            <p:ph type="pic" sz="quarter" idx="18" hasCustomPrompt="1"/>
          </p:nvPr>
        </p:nvSpPr>
        <p:spPr>
          <a:xfrm>
            <a:off x="5260054"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6410F448-44B9-E245-8CA2-3AC4F6FCD9F3}"/>
              </a:ext>
            </a:extLst>
          </p:cNvPr>
          <p:cNvSpPr>
            <a:spLocks noGrp="1"/>
          </p:cNvSpPr>
          <p:nvPr>
            <p:ph type="pic" sz="quarter" idx="19" hasCustomPrompt="1"/>
          </p:nvPr>
        </p:nvSpPr>
        <p:spPr>
          <a:xfrm>
            <a:off x="9005909"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10"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a:t>Subtitle</a:t>
            </a:r>
          </a:p>
        </p:txBody>
      </p:sp>
      <p:sp>
        <p:nvSpPr>
          <p:cNvPr id="11" name="Tijdelijke aanduiding voor tekst 3">
            <a:extLst>
              <a:ext uri="{FF2B5EF4-FFF2-40B4-BE49-F238E27FC236}">
                <a16:creationId xmlns:a16="http://schemas.microsoft.com/office/drawing/2014/main" id="{642A680A-1625-824E-8281-465F0A135B3A}"/>
              </a:ext>
            </a:extLst>
          </p:cNvPr>
          <p:cNvSpPr>
            <a:spLocks noGrp="1"/>
          </p:cNvSpPr>
          <p:nvPr>
            <p:ph type="body" sz="quarter" idx="24" hasCustomPrompt="1"/>
          </p:nvPr>
        </p:nvSpPr>
        <p:spPr>
          <a:xfrm>
            <a:off x="8136376"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a:t>Subtitle</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4383593"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a:t>Subtitle</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10"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4383593"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7" name="Content Placeholder 9">
            <a:extLst>
              <a:ext uri="{FF2B5EF4-FFF2-40B4-BE49-F238E27FC236}">
                <a16:creationId xmlns:a16="http://schemas.microsoft.com/office/drawing/2014/main" id="{E18EDD4A-93E4-41E6-A00B-6EF03C4ACB69}"/>
              </a:ext>
            </a:extLst>
          </p:cNvPr>
          <p:cNvSpPr>
            <a:spLocks noGrp="1"/>
          </p:cNvSpPr>
          <p:nvPr>
            <p:ph sz="quarter" idx="29" hasCustomPrompt="1"/>
          </p:nvPr>
        </p:nvSpPr>
        <p:spPr>
          <a:xfrm>
            <a:off x="8136376"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Tree>
    <p:extLst>
      <p:ext uri="{BB962C8B-B14F-4D97-AF65-F5344CB8AC3E}">
        <p14:creationId xmlns:p14="http://schemas.microsoft.com/office/powerpoint/2010/main" val="167923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Antwerpen_3colum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10" y="1578459"/>
            <a:ext cx="3438000"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en-US" noProof="0" dirty="0"/>
              <a:t>Subtitle</a:t>
            </a:r>
          </a:p>
        </p:txBody>
      </p:sp>
      <p:sp>
        <p:nvSpPr>
          <p:cNvPr id="11" name="Tijdelijke aanduiding voor tekst 3">
            <a:extLst>
              <a:ext uri="{FF2B5EF4-FFF2-40B4-BE49-F238E27FC236}">
                <a16:creationId xmlns:a16="http://schemas.microsoft.com/office/drawing/2014/main" id="{642A680A-1625-824E-8281-465F0A135B3A}"/>
              </a:ext>
            </a:extLst>
          </p:cNvPr>
          <p:cNvSpPr>
            <a:spLocks noGrp="1"/>
          </p:cNvSpPr>
          <p:nvPr>
            <p:ph type="body" sz="quarter" idx="24" hasCustomPrompt="1"/>
          </p:nvPr>
        </p:nvSpPr>
        <p:spPr>
          <a:xfrm>
            <a:off x="8136376" y="1578459"/>
            <a:ext cx="3438000"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en-US" noProof="0"/>
              <a:t>Subtitle</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4383593" y="1578459"/>
            <a:ext cx="3438000"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en-US" noProof="0"/>
              <a:t>Subtitle</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10" y="2122223"/>
            <a:ext cx="3438000"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4383593" y="2122223"/>
            <a:ext cx="3438000"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7" name="Content Placeholder 9">
            <a:extLst>
              <a:ext uri="{FF2B5EF4-FFF2-40B4-BE49-F238E27FC236}">
                <a16:creationId xmlns:a16="http://schemas.microsoft.com/office/drawing/2014/main" id="{E18EDD4A-93E4-41E6-A00B-6EF03C4ACB69}"/>
              </a:ext>
            </a:extLst>
          </p:cNvPr>
          <p:cNvSpPr>
            <a:spLocks noGrp="1"/>
          </p:cNvSpPr>
          <p:nvPr>
            <p:ph sz="quarter" idx="29" hasCustomPrompt="1"/>
          </p:nvPr>
        </p:nvSpPr>
        <p:spPr>
          <a:xfrm>
            <a:off x="8136376" y="2122223"/>
            <a:ext cx="3438000"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2" name="Title 1">
            <a:extLst>
              <a:ext uri="{FF2B5EF4-FFF2-40B4-BE49-F238E27FC236}">
                <a16:creationId xmlns:a16="http://schemas.microsoft.com/office/drawing/2014/main" id="{E788162A-5A9D-4BDD-AC29-D36DAB78652C}"/>
              </a:ext>
            </a:extLst>
          </p:cNvPr>
          <p:cNvSpPr>
            <a:spLocks noGrp="1"/>
          </p:cNvSpPr>
          <p:nvPr>
            <p:ph type="title" hasCustomPrompt="1"/>
          </p:nvPr>
        </p:nvSpPr>
        <p:spPr>
          <a:xfrm>
            <a:off x="623887" y="620713"/>
            <a:ext cx="10944226" cy="791794"/>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Tree>
    <p:extLst>
      <p:ext uri="{BB962C8B-B14F-4D97-AF65-F5344CB8AC3E}">
        <p14:creationId xmlns:p14="http://schemas.microsoft.com/office/powerpoint/2010/main" val="80889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Antwerpen_2colum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09" y="1578459"/>
            <a:ext cx="5307799"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en-US" noProof="0"/>
              <a:t>Subtitle</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6253391" y="1578459"/>
            <a:ext cx="5307799"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en-US" noProof="0"/>
              <a:t>Subtitle</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09" y="2122223"/>
            <a:ext cx="5307799"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6253391" y="2122223"/>
            <a:ext cx="5307799"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2" name="Title 1">
            <a:extLst>
              <a:ext uri="{FF2B5EF4-FFF2-40B4-BE49-F238E27FC236}">
                <a16:creationId xmlns:a16="http://schemas.microsoft.com/office/drawing/2014/main" id="{E788162A-5A9D-4BDD-AC29-D36DAB78652C}"/>
              </a:ext>
            </a:extLst>
          </p:cNvPr>
          <p:cNvSpPr>
            <a:spLocks noGrp="1"/>
          </p:cNvSpPr>
          <p:nvPr>
            <p:ph type="title" hasCustomPrompt="1"/>
          </p:nvPr>
        </p:nvSpPr>
        <p:spPr>
          <a:xfrm>
            <a:off x="623887" y="620713"/>
            <a:ext cx="10944226" cy="791794"/>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Tree>
    <p:extLst>
      <p:ext uri="{BB962C8B-B14F-4D97-AF65-F5344CB8AC3E}">
        <p14:creationId xmlns:p14="http://schemas.microsoft.com/office/powerpoint/2010/main" val="3231797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jdelijke aanduiding voor titel 1">
            <a:extLst>
              <a:ext uri="{FF2B5EF4-FFF2-40B4-BE49-F238E27FC236}">
                <a16:creationId xmlns:a16="http://schemas.microsoft.com/office/drawing/2014/main" id="{1948A336-DFA9-6348-B512-B2BBC75D1D43}"/>
              </a:ext>
            </a:extLst>
          </p:cNvPr>
          <p:cNvSpPr>
            <a:spLocks noGrp="1"/>
          </p:cNvSpPr>
          <p:nvPr>
            <p:ph type="title"/>
          </p:nvPr>
        </p:nvSpPr>
        <p:spPr>
          <a:xfrm>
            <a:off x="623887" y="620713"/>
            <a:ext cx="10944226" cy="791794"/>
          </a:xfrm>
          <a:prstGeom prst="rect">
            <a:avLst/>
          </a:prstGeom>
        </p:spPr>
        <p:txBody>
          <a:bodyPr vert="horz" lIns="0" tIns="0" rIns="0" bIns="0" rtlCol="0" anchor="t" anchorCtr="0">
            <a:normAutofit/>
          </a:bodyPr>
          <a:lstStyle/>
          <a:p>
            <a:r>
              <a:rPr lang="en-US" noProof="0" dirty="0"/>
              <a:t>Click to edit master title style</a:t>
            </a:r>
          </a:p>
        </p:txBody>
      </p:sp>
      <p:sp>
        <p:nvSpPr>
          <p:cNvPr id="9" name="Tijdelijke aanduiding voor dianummer 3">
            <a:extLst>
              <a:ext uri="{FF2B5EF4-FFF2-40B4-BE49-F238E27FC236}">
                <a16:creationId xmlns:a16="http://schemas.microsoft.com/office/drawing/2014/main" id="{ACEE07E0-D229-2548-A4C6-019956C34182}"/>
              </a:ext>
            </a:extLst>
          </p:cNvPr>
          <p:cNvSpPr>
            <a:spLocks noGrp="1"/>
          </p:cNvSpPr>
          <p:nvPr>
            <p:ph type="sldNum" sz="quarter" idx="4"/>
          </p:nvPr>
        </p:nvSpPr>
        <p:spPr>
          <a:xfrm>
            <a:off x="8923493" y="6339173"/>
            <a:ext cx="2644619" cy="365125"/>
          </a:xfrm>
          <a:prstGeom prst="rect">
            <a:avLst/>
          </a:prstGeom>
        </p:spPr>
        <p:txBody>
          <a:bodyPr vert="horz" lIns="91440" tIns="45720" rIns="91440" bIns="45720" rtlCol="0" anchor="ctr"/>
          <a:lstStyle>
            <a:lvl1pPr algn="r">
              <a:defRPr sz="1000" b="0" i="0">
                <a:solidFill>
                  <a:schemeClr val="tx2"/>
                </a:solidFill>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cs typeface="Calibri Light" panose="020F0302020204030204" pitchFamily="34" charset="0"/>
            </a:endParaRPr>
          </a:p>
        </p:txBody>
      </p:sp>
      <p:sp>
        <p:nvSpPr>
          <p:cNvPr id="5" name="Text Placeholder 4">
            <a:extLst>
              <a:ext uri="{FF2B5EF4-FFF2-40B4-BE49-F238E27FC236}">
                <a16:creationId xmlns:a16="http://schemas.microsoft.com/office/drawing/2014/main" id="{0912212B-EACF-4AB5-8035-E9729BF5330A}"/>
              </a:ext>
            </a:extLst>
          </p:cNvPr>
          <p:cNvSpPr>
            <a:spLocks noGrp="1"/>
          </p:cNvSpPr>
          <p:nvPr>
            <p:ph type="body" idx="1"/>
          </p:nvPr>
        </p:nvSpPr>
        <p:spPr>
          <a:xfrm>
            <a:off x="623887" y="1516380"/>
            <a:ext cx="10944225" cy="4720907"/>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8" name="Afbeelding 5">
            <a:extLst>
              <a:ext uri="{FF2B5EF4-FFF2-40B4-BE49-F238E27FC236}">
                <a16:creationId xmlns:a16="http://schemas.microsoft.com/office/drawing/2014/main" id="{28FB73F1-7269-47FF-86D6-7DE691640759}"/>
              </a:ext>
            </a:extLst>
          </p:cNvPr>
          <p:cNvPicPr>
            <a:picLocks noChangeAspect="1"/>
          </p:cNvPicPr>
          <p:nvPr userDrawn="1"/>
        </p:nvPicPr>
        <p:blipFill>
          <a:blip r:embed="rId15"/>
          <a:stretch>
            <a:fillRect/>
          </a:stretch>
        </p:blipFill>
        <p:spPr>
          <a:xfrm>
            <a:off x="626400" y="6466361"/>
            <a:ext cx="867176" cy="226800"/>
          </a:xfrm>
          <a:prstGeom prst="rect">
            <a:avLst/>
          </a:prstGeom>
        </p:spPr>
      </p:pic>
    </p:spTree>
  </p:cSld>
  <p:clrMap bg1="lt1" tx1="dk1" bg2="lt2" tx2="dk2" accent1="accent1" accent2="accent2" accent3="accent3" accent4="accent4" accent5="accent5" accent6="accent6" hlink="hlink" folHlink="folHlink"/>
  <p:sldLayoutIdLst>
    <p:sldLayoutId id="2147484115" r:id="rId1"/>
    <p:sldLayoutId id="2147484105" r:id="rId2"/>
    <p:sldLayoutId id="2147484106" r:id="rId3"/>
    <p:sldLayoutId id="2147484107" r:id="rId4"/>
    <p:sldLayoutId id="2147484108" r:id="rId5"/>
    <p:sldLayoutId id="2147484109" r:id="rId6"/>
    <p:sldLayoutId id="2147484110" r:id="rId7"/>
    <p:sldLayoutId id="2147484116" r:id="rId8"/>
    <p:sldLayoutId id="2147484117" r:id="rId9"/>
    <p:sldLayoutId id="2147484111" r:id="rId10"/>
    <p:sldLayoutId id="2147484113" r:id="rId11"/>
    <p:sldLayoutId id="2147484112" r:id="rId12"/>
    <p:sldLayoutId id="2147484102" r:id="rId13"/>
  </p:sldLayoutIdLst>
  <p:hf hdr="0"/>
  <p:txStyles>
    <p:titleStyle>
      <a:lvl1pPr algn="l" defTabSz="1217054" rtl="0" eaLnBrk="1" fontAlgn="base" hangingPunct="1">
        <a:spcBef>
          <a:spcPct val="0"/>
        </a:spcBef>
        <a:spcAft>
          <a:spcPct val="0"/>
        </a:spcAft>
        <a:defRPr sz="3800" b="1" i="0" kern="1200">
          <a:solidFill>
            <a:schemeClr val="accent2"/>
          </a:solidFill>
          <a:latin typeface="Calibri" panose="020F0502020204030204" pitchFamily="34" charset="0"/>
          <a:ea typeface="Verdana" charset="0"/>
          <a:cs typeface="Calibri" panose="020F0502020204030204" pitchFamily="34" charset="0"/>
        </a:defRPr>
      </a:lvl1pPr>
      <a:lvl2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2pPr>
      <a:lvl3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3pPr>
      <a:lvl4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4pPr>
      <a:lvl5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3" userDrawn="1">
          <p15:clr>
            <a:srgbClr val="F26B43"/>
          </p15:clr>
        </p15:guide>
        <p15:guide id="2" pos="7287" userDrawn="1">
          <p15:clr>
            <a:srgbClr val="F26B43"/>
          </p15:clr>
        </p15:guide>
        <p15:guide id="3" orient="horz" pos="391" userDrawn="1">
          <p15:clr>
            <a:srgbClr val="F26B43"/>
          </p15:clr>
        </p15:guide>
        <p15:guide id="4" orient="horz" pos="39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548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1" userDrawn="1">
          <p15:clr>
            <a:srgbClr val="F26B43"/>
          </p15:clr>
        </p15:guide>
        <p15:guide id="2" pos="393" userDrawn="1">
          <p15:clr>
            <a:srgbClr val="F26B43"/>
          </p15:clr>
        </p15:guide>
        <p15:guide id="3" pos="7287" userDrawn="1">
          <p15:clr>
            <a:srgbClr val="F26B43"/>
          </p15:clr>
        </p15:guide>
        <p15:guide id="4" orient="horz" pos="39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7654-B1F8-CB41-A11C-78EAAE0B4DB9}"/>
              </a:ext>
            </a:extLst>
          </p:cNvPr>
          <p:cNvSpPr>
            <a:spLocks noGrp="1"/>
          </p:cNvSpPr>
          <p:nvPr>
            <p:ph type="title"/>
          </p:nvPr>
        </p:nvSpPr>
        <p:spPr/>
        <p:txBody>
          <a:bodyPr>
            <a:normAutofit fontScale="90000"/>
          </a:bodyPr>
          <a:lstStyle/>
          <a:p>
            <a:r>
              <a:rPr lang="en-US" noProof="0" dirty="0"/>
              <a:t>Neural retrieval model - Document ranking</a:t>
            </a:r>
          </a:p>
        </p:txBody>
      </p:sp>
      <p:sp>
        <p:nvSpPr>
          <p:cNvPr id="3" name="Text Placeholder 2">
            <a:extLst>
              <a:ext uri="{FF2B5EF4-FFF2-40B4-BE49-F238E27FC236}">
                <a16:creationId xmlns:a16="http://schemas.microsoft.com/office/drawing/2014/main" id="{BE59F27B-4FA1-1945-B3AE-2234EB3F591F}"/>
              </a:ext>
            </a:extLst>
          </p:cNvPr>
          <p:cNvSpPr>
            <a:spLocks noGrp="1"/>
          </p:cNvSpPr>
          <p:nvPr>
            <p:ph type="body" sz="quarter" idx="10"/>
          </p:nvPr>
        </p:nvSpPr>
        <p:spPr/>
        <p:txBody>
          <a:bodyPr/>
          <a:lstStyle/>
          <a:p>
            <a:r>
              <a:rPr lang="en-US" dirty="0"/>
              <a:t>Arno Deceuninck</a:t>
            </a:r>
          </a:p>
        </p:txBody>
      </p:sp>
    </p:spTree>
    <p:extLst>
      <p:ext uri="{BB962C8B-B14F-4D97-AF65-F5344CB8AC3E}">
        <p14:creationId xmlns:p14="http://schemas.microsoft.com/office/powerpoint/2010/main" val="2323801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CCF7B1-B9AE-A34E-B504-44173987E70C}"/>
              </a:ext>
            </a:extLst>
          </p:cNvPr>
          <p:cNvSpPr>
            <a:spLocks noGrp="1"/>
          </p:cNvSpPr>
          <p:nvPr>
            <p:ph type="sldNum" sz="quarter" idx="10"/>
          </p:nvPr>
        </p:nvSpPr>
        <p:spPr>
          <a:xfrm>
            <a:off x="8923493" y="6339173"/>
            <a:ext cx="2644619" cy="365125"/>
          </a:xfrm>
        </p:spPr>
        <p:txBody>
          <a:bodyPr/>
          <a:lstStyle/>
          <a:p>
            <a:fld id="{E038E271-308C-2E46-A3EC-56326F9084CC}" type="slidenum">
              <a:rPr lang="en-US" smtClean="0"/>
              <a:pPr/>
              <a:t>10</a:t>
            </a:fld>
            <a:endParaRPr lang="en-US" dirty="0"/>
          </a:p>
        </p:txBody>
      </p:sp>
      <p:sp>
        <p:nvSpPr>
          <p:cNvPr id="8" name="Title 7">
            <a:extLst>
              <a:ext uri="{FF2B5EF4-FFF2-40B4-BE49-F238E27FC236}">
                <a16:creationId xmlns:a16="http://schemas.microsoft.com/office/drawing/2014/main" id="{8718D8DA-6885-4043-91C1-32FF4660B5E3}"/>
              </a:ext>
            </a:extLst>
          </p:cNvPr>
          <p:cNvSpPr>
            <a:spLocks noGrp="1"/>
          </p:cNvSpPr>
          <p:nvPr>
            <p:ph type="title"/>
          </p:nvPr>
        </p:nvSpPr>
        <p:spPr/>
        <p:txBody>
          <a:bodyPr/>
          <a:lstStyle/>
          <a:p>
            <a:r>
              <a:rPr lang="en-US" noProof="0" dirty="0"/>
              <a:t>Next steps</a:t>
            </a:r>
          </a:p>
        </p:txBody>
      </p:sp>
      <p:sp>
        <p:nvSpPr>
          <p:cNvPr id="9" name="Content Placeholder 8">
            <a:extLst>
              <a:ext uri="{FF2B5EF4-FFF2-40B4-BE49-F238E27FC236}">
                <a16:creationId xmlns:a16="http://schemas.microsoft.com/office/drawing/2014/main" id="{A8E9E0A9-1EA9-4516-9DC5-43A351E6F8A9}"/>
              </a:ext>
            </a:extLst>
          </p:cNvPr>
          <p:cNvSpPr>
            <a:spLocks noGrp="1"/>
          </p:cNvSpPr>
          <p:nvPr>
            <p:ph sz="quarter" idx="12"/>
          </p:nvPr>
        </p:nvSpPr>
        <p:spPr/>
        <p:txBody>
          <a:bodyPr/>
          <a:lstStyle/>
          <a:p>
            <a:r>
              <a:rPr lang="en-US" dirty="0"/>
              <a:t>Calculate precision &amp; recall</a:t>
            </a:r>
          </a:p>
          <a:p>
            <a:r>
              <a:rPr lang="en-US" dirty="0"/>
              <a:t>Different models</a:t>
            </a:r>
          </a:p>
          <a:p>
            <a:r>
              <a:rPr lang="en-US" dirty="0"/>
              <a:t>Compare results</a:t>
            </a:r>
          </a:p>
          <a:p>
            <a:endParaRPr lang="en-US" dirty="0"/>
          </a:p>
        </p:txBody>
      </p:sp>
      <p:pic>
        <p:nvPicPr>
          <p:cNvPr id="6" name="Picture Placeholder 5" descr="Text, letter&#10;&#10;Description automatically generated">
            <a:extLst>
              <a:ext uri="{FF2B5EF4-FFF2-40B4-BE49-F238E27FC236}">
                <a16:creationId xmlns:a16="http://schemas.microsoft.com/office/drawing/2014/main" id="{67451D36-0F18-46D8-B153-DA5DF5A17BB4}"/>
              </a:ext>
            </a:extLst>
          </p:cNvPr>
          <p:cNvPicPr>
            <a:picLocks noGrp="1" noChangeAspect="1"/>
          </p:cNvPicPr>
          <p:nvPr>
            <p:ph type="pic" idx="1"/>
          </p:nvPr>
        </p:nvPicPr>
        <p:blipFill>
          <a:blip r:embed="rId3"/>
          <a:srcRect l="24245" r="24245"/>
          <a:stretch>
            <a:fillRect/>
          </a:stretch>
        </p:blipFill>
        <p:spPr/>
      </p:pic>
    </p:spTree>
    <p:extLst>
      <p:ext uri="{BB962C8B-B14F-4D97-AF65-F5344CB8AC3E}">
        <p14:creationId xmlns:p14="http://schemas.microsoft.com/office/powerpoint/2010/main" val="3086072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Tijdelijke aanduiding voor afbeelding 10">
            <a:extLst>
              <a:ext uri="{FF2B5EF4-FFF2-40B4-BE49-F238E27FC236}">
                <a16:creationId xmlns:a16="http://schemas.microsoft.com/office/drawing/2014/main" id="{1EF826F9-09AD-784D-8098-BA37A0D1D86D}"/>
              </a:ext>
            </a:extLst>
          </p:cNvPr>
          <p:cNvPicPr>
            <a:picLocks noGrp="1" noChangeAspect="1"/>
          </p:cNvPicPr>
          <p:nvPr>
            <p:ph type="pic" sz="quarter" idx="10"/>
          </p:nvPr>
        </p:nvPicPr>
        <p:blipFill rotWithShape="1">
          <a:blip r:embed="rId3" cstate="print">
            <a:extLst>
              <a:ext uri="{28A0092B-C50C-407E-A947-70E740481C1C}">
                <a14:useLocalDpi xmlns:a14="http://schemas.microsoft.com/office/drawing/2010/main"/>
              </a:ext>
            </a:extLst>
          </a:blip>
          <a:srcRect/>
          <a:stretch/>
        </p:blipFill>
        <p:spPr>
          <a:xfrm>
            <a:off x="623888" y="627478"/>
            <a:ext cx="10944225" cy="5609810"/>
          </a:xfrm>
        </p:spPr>
      </p:pic>
      <p:pic>
        <p:nvPicPr>
          <p:cNvPr id="15" name="Picture 2">
            <a:extLst>
              <a:ext uri="{FF2B5EF4-FFF2-40B4-BE49-F238E27FC236}">
                <a16:creationId xmlns:a16="http://schemas.microsoft.com/office/drawing/2014/main" id="{5AE456E2-3316-426B-AAB7-A4E53F7F8013}"/>
              </a:ext>
            </a:extLst>
          </p:cNvPr>
          <p:cNvPicPr>
            <a:picLocks noChangeAspect="1"/>
          </p:cNvPicPr>
          <p:nvPr/>
        </p:nvPicPr>
        <p:blipFill>
          <a:blip r:embed="rId4"/>
          <a:stretch>
            <a:fillRect/>
          </a:stretch>
        </p:blipFill>
        <p:spPr>
          <a:xfrm>
            <a:off x="5143500" y="2476500"/>
            <a:ext cx="2209800" cy="2209800"/>
          </a:xfrm>
          <a:prstGeom prst="rect">
            <a:avLst/>
          </a:prstGeom>
        </p:spPr>
      </p:pic>
    </p:spTree>
    <p:extLst>
      <p:ext uri="{BB962C8B-B14F-4D97-AF65-F5344CB8AC3E}">
        <p14:creationId xmlns:p14="http://schemas.microsoft.com/office/powerpoint/2010/main" val="964587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CCF7B1-B9AE-A34E-B504-44173987E70C}"/>
              </a:ext>
            </a:extLst>
          </p:cNvPr>
          <p:cNvSpPr>
            <a:spLocks noGrp="1"/>
          </p:cNvSpPr>
          <p:nvPr>
            <p:ph type="sldNum" sz="quarter" idx="10"/>
          </p:nvPr>
        </p:nvSpPr>
        <p:spPr>
          <a:xfrm>
            <a:off x="8923493" y="6339173"/>
            <a:ext cx="2644619" cy="365125"/>
          </a:xfrm>
        </p:spPr>
        <p:txBody>
          <a:bodyPr/>
          <a:lstStyle/>
          <a:p>
            <a:fld id="{E038E271-308C-2E46-A3EC-56326F9084CC}" type="slidenum">
              <a:rPr lang="en-US" smtClean="0"/>
              <a:pPr/>
              <a:t>2</a:t>
            </a:fld>
            <a:endParaRPr lang="en-US" dirty="0"/>
          </a:p>
        </p:txBody>
      </p:sp>
      <p:sp>
        <p:nvSpPr>
          <p:cNvPr id="8" name="Title 7">
            <a:extLst>
              <a:ext uri="{FF2B5EF4-FFF2-40B4-BE49-F238E27FC236}">
                <a16:creationId xmlns:a16="http://schemas.microsoft.com/office/drawing/2014/main" id="{8718D8DA-6885-4043-91C1-32FF4660B5E3}"/>
              </a:ext>
            </a:extLst>
          </p:cNvPr>
          <p:cNvSpPr>
            <a:spLocks noGrp="1"/>
          </p:cNvSpPr>
          <p:nvPr>
            <p:ph type="title"/>
          </p:nvPr>
        </p:nvSpPr>
        <p:spPr/>
        <p:txBody>
          <a:bodyPr/>
          <a:lstStyle/>
          <a:p>
            <a:r>
              <a:rPr lang="en-US" noProof="0" dirty="0"/>
              <a:t>BERT</a:t>
            </a:r>
          </a:p>
        </p:txBody>
      </p:sp>
      <p:pic>
        <p:nvPicPr>
          <p:cNvPr id="7" name="Tijdelijke aanduiding voor afbeelding 6">
            <a:extLst>
              <a:ext uri="{FF2B5EF4-FFF2-40B4-BE49-F238E27FC236}">
                <a16:creationId xmlns:a16="http://schemas.microsoft.com/office/drawing/2014/main" id="{13A8A917-8179-244C-B764-A34F66291235}"/>
              </a:ext>
            </a:extLst>
          </p:cNvPr>
          <p:cNvPicPr>
            <a:picLocks noGrp="1" noChangeAspect="1"/>
          </p:cNvPicPr>
          <p:nvPr>
            <p:ph type="pic" idx="1"/>
          </p:nvPr>
        </p:nvPicPr>
        <p:blipFill>
          <a:blip r:embed="rId3"/>
          <a:srcRect/>
          <a:stretch/>
        </p:blipFill>
        <p:spPr>
          <a:xfrm>
            <a:off x="1090539" y="620713"/>
            <a:ext cx="4212431" cy="5616575"/>
          </a:xfrm>
          <a:solidFill>
            <a:schemeClr val="tx2"/>
          </a:solidFill>
        </p:spPr>
      </p:pic>
      <p:sp>
        <p:nvSpPr>
          <p:cNvPr id="9" name="Content Placeholder 8">
            <a:extLst>
              <a:ext uri="{FF2B5EF4-FFF2-40B4-BE49-F238E27FC236}">
                <a16:creationId xmlns:a16="http://schemas.microsoft.com/office/drawing/2014/main" id="{A8E9E0A9-1EA9-4516-9DC5-43A351E6F8A9}"/>
              </a:ext>
            </a:extLst>
          </p:cNvPr>
          <p:cNvSpPr>
            <a:spLocks noGrp="1"/>
          </p:cNvSpPr>
          <p:nvPr>
            <p:ph sz="quarter" idx="12"/>
          </p:nvPr>
        </p:nvSpPr>
        <p:spPr/>
        <p:txBody>
          <a:bodyPr/>
          <a:lstStyle/>
          <a:p>
            <a:r>
              <a:rPr lang="en-US" dirty="0"/>
              <a:t>Transformer-based</a:t>
            </a:r>
          </a:p>
          <a:p>
            <a:r>
              <a:rPr lang="en-US" dirty="0"/>
              <a:t>Neural network model</a:t>
            </a:r>
          </a:p>
          <a:p>
            <a:r>
              <a:rPr lang="en-US" dirty="0"/>
              <a:t>SBERT</a:t>
            </a:r>
          </a:p>
          <a:p>
            <a:endParaRPr lang="en-US" dirty="0"/>
          </a:p>
        </p:txBody>
      </p:sp>
    </p:spTree>
    <p:extLst>
      <p:ext uri="{BB962C8B-B14F-4D97-AF65-F5344CB8AC3E}">
        <p14:creationId xmlns:p14="http://schemas.microsoft.com/office/powerpoint/2010/main" val="2706679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CCF7B1-B9AE-A34E-B504-44173987E70C}"/>
              </a:ext>
            </a:extLst>
          </p:cNvPr>
          <p:cNvSpPr>
            <a:spLocks noGrp="1"/>
          </p:cNvSpPr>
          <p:nvPr>
            <p:ph type="sldNum" sz="quarter" idx="10"/>
          </p:nvPr>
        </p:nvSpPr>
        <p:spPr>
          <a:xfrm>
            <a:off x="8923493" y="6339173"/>
            <a:ext cx="2644619" cy="365125"/>
          </a:xfrm>
        </p:spPr>
        <p:txBody>
          <a:bodyPr/>
          <a:lstStyle/>
          <a:p>
            <a:fld id="{E038E271-308C-2E46-A3EC-56326F9084CC}" type="slidenum">
              <a:rPr lang="en-US" smtClean="0"/>
              <a:pPr/>
              <a:t>3</a:t>
            </a:fld>
            <a:endParaRPr lang="en-US" dirty="0"/>
          </a:p>
        </p:txBody>
      </p:sp>
      <p:sp>
        <p:nvSpPr>
          <p:cNvPr id="8" name="Title 7">
            <a:extLst>
              <a:ext uri="{FF2B5EF4-FFF2-40B4-BE49-F238E27FC236}">
                <a16:creationId xmlns:a16="http://schemas.microsoft.com/office/drawing/2014/main" id="{8718D8DA-6885-4043-91C1-32FF4660B5E3}"/>
              </a:ext>
            </a:extLst>
          </p:cNvPr>
          <p:cNvSpPr>
            <a:spLocks noGrp="1"/>
          </p:cNvSpPr>
          <p:nvPr>
            <p:ph type="title"/>
          </p:nvPr>
        </p:nvSpPr>
        <p:spPr/>
        <p:txBody>
          <a:bodyPr/>
          <a:lstStyle/>
          <a:p>
            <a:r>
              <a:rPr lang="en-US" noProof="0" dirty="0"/>
              <a:t>Architecture</a:t>
            </a:r>
          </a:p>
        </p:txBody>
      </p:sp>
      <p:pic>
        <p:nvPicPr>
          <p:cNvPr id="7" name="Tijdelijke aanduiding voor afbeelding 6">
            <a:extLst>
              <a:ext uri="{FF2B5EF4-FFF2-40B4-BE49-F238E27FC236}">
                <a16:creationId xmlns:a16="http://schemas.microsoft.com/office/drawing/2014/main" id="{13A8A917-8179-244C-B764-A34F66291235}"/>
              </a:ext>
            </a:extLst>
          </p:cNvPr>
          <p:cNvPicPr>
            <a:picLocks noGrp="1" noChangeAspect="1"/>
          </p:cNvPicPr>
          <p:nvPr>
            <p:ph type="pic" idx="1"/>
          </p:nvPr>
        </p:nvPicPr>
        <p:blipFill>
          <a:blip r:embed="rId3"/>
          <a:srcRect/>
          <a:stretch/>
        </p:blipFill>
        <p:spPr>
          <a:xfrm>
            <a:off x="1090539" y="1307495"/>
            <a:ext cx="4212431" cy="4243011"/>
          </a:xfrm>
          <a:solidFill>
            <a:schemeClr val="tx2"/>
          </a:solidFill>
        </p:spPr>
      </p:pic>
      <p:sp>
        <p:nvSpPr>
          <p:cNvPr id="9" name="Content Placeholder 8">
            <a:extLst>
              <a:ext uri="{FF2B5EF4-FFF2-40B4-BE49-F238E27FC236}">
                <a16:creationId xmlns:a16="http://schemas.microsoft.com/office/drawing/2014/main" id="{A8E9E0A9-1EA9-4516-9DC5-43A351E6F8A9}"/>
              </a:ext>
            </a:extLst>
          </p:cNvPr>
          <p:cNvSpPr>
            <a:spLocks noGrp="1"/>
          </p:cNvSpPr>
          <p:nvPr>
            <p:ph sz="quarter" idx="12"/>
          </p:nvPr>
        </p:nvSpPr>
        <p:spPr/>
        <p:txBody>
          <a:bodyPr/>
          <a:lstStyle/>
          <a:p>
            <a:r>
              <a:rPr lang="en-US" dirty="0"/>
              <a:t>Word token to vector</a:t>
            </a:r>
          </a:p>
          <a:p>
            <a:r>
              <a:rPr lang="en-US" dirty="0"/>
              <a:t>Pool vectors of document</a:t>
            </a:r>
          </a:p>
          <a:p>
            <a:r>
              <a:rPr lang="en-US" dirty="0"/>
              <a:t>Compare</a:t>
            </a:r>
          </a:p>
          <a:p>
            <a:endParaRPr lang="en-US" dirty="0"/>
          </a:p>
        </p:txBody>
      </p:sp>
    </p:spTree>
    <p:extLst>
      <p:ext uri="{BB962C8B-B14F-4D97-AF65-F5344CB8AC3E}">
        <p14:creationId xmlns:p14="http://schemas.microsoft.com/office/powerpoint/2010/main" val="2637969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494FE7-D33E-49E5-9FED-BE14093B97DF}"/>
              </a:ext>
            </a:extLst>
          </p:cNvPr>
          <p:cNvSpPr>
            <a:spLocks noGrp="1"/>
          </p:cNvSpPr>
          <p:nvPr>
            <p:ph type="title"/>
          </p:nvPr>
        </p:nvSpPr>
        <p:spPr/>
        <p:txBody>
          <a:bodyPr/>
          <a:lstStyle/>
          <a:p>
            <a:endParaRPr lang="en-US" noProof="0" dirty="0"/>
          </a:p>
        </p:txBody>
      </p:sp>
      <p:sp>
        <p:nvSpPr>
          <p:cNvPr id="3" name="Slide Number Placeholder 2">
            <a:extLst>
              <a:ext uri="{FF2B5EF4-FFF2-40B4-BE49-F238E27FC236}">
                <a16:creationId xmlns:a16="http://schemas.microsoft.com/office/drawing/2014/main" id="{ADD9C863-A5D5-2E4E-BD1E-C5C0C33F5D39}"/>
              </a:ext>
            </a:extLst>
          </p:cNvPr>
          <p:cNvSpPr>
            <a:spLocks noGrp="1"/>
          </p:cNvSpPr>
          <p:nvPr>
            <p:ph type="sldNum" sz="quarter" idx="10"/>
          </p:nvPr>
        </p:nvSpPr>
        <p:spPr>
          <a:xfrm>
            <a:off x="8923493" y="6339173"/>
            <a:ext cx="2644619" cy="365125"/>
          </a:xfrm>
        </p:spPr>
        <p:txBody>
          <a:bodyPr/>
          <a:lstStyle/>
          <a:p>
            <a:fld id="{E038E271-308C-2E46-A3EC-56326F9084CC}" type="slidenum">
              <a:rPr lang="nl-BE" smtClean="0"/>
              <a:pPr/>
              <a:t>4</a:t>
            </a:fld>
            <a:endParaRPr lang="nl-BE" dirty="0"/>
          </a:p>
        </p:txBody>
      </p:sp>
      <p:sp>
        <p:nvSpPr>
          <p:cNvPr id="7" name="Text Placeholder 6">
            <a:extLst>
              <a:ext uri="{FF2B5EF4-FFF2-40B4-BE49-F238E27FC236}">
                <a16:creationId xmlns:a16="http://schemas.microsoft.com/office/drawing/2014/main" id="{2D361F8A-5995-48A9-9138-5390614326DE}"/>
              </a:ext>
            </a:extLst>
          </p:cNvPr>
          <p:cNvSpPr>
            <a:spLocks noGrp="1"/>
          </p:cNvSpPr>
          <p:nvPr>
            <p:ph type="body" sz="quarter" idx="11"/>
          </p:nvPr>
        </p:nvSpPr>
        <p:spPr/>
        <p:txBody>
          <a:bodyPr/>
          <a:lstStyle/>
          <a:p>
            <a:endParaRPr lang="nl-BE" dirty="0"/>
          </a:p>
        </p:txBody>
      </p:sp>
      <p:pic>
        <p:nvPicPr>
          <p:cNvPr id="4" name="Picture 3" descr="Diagram&#10;&#10;Description automatically generated">
            <a:extLst>
              <a:ext uri="{FF2B5EF4-FFF2-40B4-BE49-F238E27FC236}">
                <a16:creationId xmlns:a16="http://schemas.microsoft.com/office/drawing/2014/main" id="{4FA36F9E-351B-4301-A391-871E834C8FAA}"/>
              </a:ext>
            </a:extLst>
          </p:cNvPr>
          <p:cNvPicPr>
            <a:picLocks noChangeAspect="1"/>
          </p:cNvPicPr>
          <p:nvPr/>
        </p:nvPicPr>
        <p:blipFill>
          <a:blip r:embed="rId3"/>
          <a:stretch>
            <a:fillRect/>
          </a:stretch>
        </p:blipFill>
        <p:spPr>
          <a:xfrm>
            <a:off x="713075" y="1731146"/>
            <a:ext cx="10855037" cy="3204820"/>
          </a:xfrm>
          <a:prstGeom prst="rect">
            <a:avLst/>
          </a:prstGeom>
        </p:spPr>
      </p:pic>
    </p:spTree>
    <p:extLst>
      <p:ext uri="{BB962C8B-B14F-4D97-AF65-F5344CB8AC3E}">
        <p14:creationId xmlns:p14="http://schemas.microsoft.com/office/powerpoint/2010/main" val="3399240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CCF7B1-B9AE-A34E-B504-44173987E70C}"/>
              </a:ext>
            </a:extLst>
          </p:cNvPr>
          <p:cNvSpPr>
            <a:spLocks noGrp="1"/>
          </p:cNvSpPr>
          <p:nvPr>
            <p:ph type="sldNum" sz="quarter" idx="10"/>
          </p:nvPr>
        </p:nvSpPr>
        <p:spPr>
          <a:xfrm>
            <a:off x="8923493" y="6339173"/>
            <a:ext cx="2644619" cy="365125"/>
          </a:xfrm>
        </p:spPr>
        <p:txBody>
          <a:bodyPr/>
          <a:lstStyle/>
          <a:p>
            <a:fld id="{E038E271-308C-2E46-A3EC-56326F9084CC}" type="slidenum">
              <a:rPr lang="en-US" smtClean="0"/>
              <a:pPr/>
              <a:t>5</a:t>
            </a:fld>
            <a:endParaRPr lang="en-US" dirty="0"/>
          </a:p>
        </p:txBody>
      </p:sp>
      <p:sp>
        <p:nvSpPr>
          <p:cNvPr id="8" name="Title 7">
            <a:extLst>
              <a:ext uri="{FF2B5EF4-FFF2-40B4-BE49-F238E27FC236}">
                <a16:creationId xmlns:a16="http://schemas.microsoft.com/office/drawing/2014/main" id="{8718D8DA-6885-4043-91C1-32FF4660B5E3}"/>
              </a:ext>
            </a:extLst>
          </p:cNvPr>
          <p:cNvSpPr>
            <a:spLocks noGrp="1"/>
          </p:cNvSpPr>
          <p:nvPr>
            <p:ph type="title"/>
          </p:nvPr>
        </p:nvSpPr>
        <p:spPr/>
        <p:txBody>
          <a:bodyPr/>
          <a:lstStyle/>
          <a:p>
            <a:r>
              <a:rPr lang="en-US" noProof="0" dirty="0"/>
              <a:t>Bi-Encoder</a:t>
            </a:r>
          </a:p>
        </p:txBody>
      </p:sp>
      <p:pic>
        <p:nvPicPr>
          <p:cNvPr id="7" name="Tijdelijke aanduiding voor afbeelding 6">
            <a:extLst>
              <a:ext uri="{FF2B5EF4-FFF2-40B4-BE49-F238E27FC236}">
                <a16:creationId xmlns:a16="http://schemas.microsoft.com/office/drawing/2014/main" id="{13A8A917-8179-244C-B764-A34F66291235}"/>
              </a:ext>
            </a:extLst>
          </p:cNvPr>
          <p:cNvPicPr>
            <a:picLocks noGrp="1" noChangeAspect="1"/>
          </p:cNvPicPr>
          <p:nvPr>
            <p:ph type="pic" idx="1"/>
          </p:nvPr>
        </p:nvPicPr>
        <p:blipFill>
          <a:blip r:embed="rId3"/>
          <a:srcRect/>
          <a:stretch/>
        </p:blipFill>
        <p:spPr>
          <a:xfrm>
            <a:off x="1090539" y="1282951"/>
            <a:ext cx="4212431" cy="4292098"/>
          </a:xfrm>
          <a:solidFill>
            <a:schemeClr val="tx2"/>
          </a:solidFill>
        </p:spPr>
      </p:pic>
      <p:sp>
        <p:nvSpPr>
          <p:cNvPr id="9" name="Content Placeholder 8">
            <a:extLst>
              <a:ext uri="{FF2B5EF4-FFF2-40B4-BE49-F238E27FC236}">
                <a16:creationId xmlns:a16="http://schemas.microsoft.com/office/drawing/2014/main" id="{A8E9E0A9-1EA9-4516-9DC5-43A351E6F8A9}"/>
              </a:ext>
            </a:extLst>
          </p:cNvPr>
          <p:cNvSpPr>
            <a:spLocks noGrp="1"/>
          </p:cNvSpPr>
          <p:nvPr>
            <p:ph sz="quarter" idx="12"/>
          </p:nvPr>
        </p:nvSpPr>
        <p:spPr/>
        <p:txBody>
          <a:bodyPr/>
          <a:lstStyle/>
          <a:p>
            <a:r>
              <a:rPr lang="en-US" dirty="0"/>
              <a:t>Embed all documents</a:t>
            </a:r>
          </a:p>
          <a:p>
            <a:r>
              <a:rPr lang="en-US" dirty="0"/>
              <a:t>Embed query</a:t>
            </a:r>
          </a:p>
          <a:p>
            <a:r>
              <a:rPr lang="en-US" dirty="0"/>
              <a:t>Retrieve candidate set</a:t>
            </a:r>
          </a:p>
        </p:txBody>
      </p:sp>
    </p:spTree>
    <p:extLst>
      <p:ext uri="{BB962C8B-B14F-4D97-AF65-F5344CB8AC3E}">
        <p14:creationId xmlns:p14="http://schemas.microsoft.com/office/powerpoint/2010/main" val="2808653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CCF7B1-B9AE-A34E-B504-44173987E70C}"/>
              </a:ext>
            </a:extLst>
          </p:cNvPr>
          <p:cNvSpPr>
            <a:spLocks noGrp="1"/>
          </p:cNvSpPr>
          <p:nvPr>
            <p:ph type="sldNum" sz="quarter" idx="10"/>
          </p:nvPr>
        </p:nvSpPr>
        <p:spPr>
          <a:xfrm>
            <a:off x="8923493" y="6339173"/>
            <a:ext cx="2644619" cy="365125"/>
          </a:xfrm>
        </p:spPr>
        <p:txBody>
          <a:bodyPr/>
          <a:lstStyle/>
          <a:p>
            <a:fld id="{E038E271-308C-2E46-A3EC-56326F9084CC}" type="slidenum">
              <a:rPr lang="en-US" smtClean="0"/>
              <a:pPr/>
              <a:t>6</a:t>
            </a:fld>
            <a:endParaRPr lang="en-US" dirty="0"/>
          </a:p>
        </p:txBody>
      </p:sp>
      <p:sp>
        <p:nvSpPr>
          <p:cNvPr id="8" name="Title 7">
            <a:extLst>
              <a:ext uri="{FF2B5EF4-FFF2-40B4-BE49-F238E27FC236}">
                <a16:creationId xmlns:a16="http://schemas.microsoft.com/office/drawing/2014/main" id="{8718D8DA-6885-4043-91C1-32FF4660B5E3}"/>
              </a:ext>
            </a:extLst>
          </p:cNvPr>
          <p:cNvSpPr>
            <a:spLocks noGrp="1"/>
          </p:cNvSpPr>
          <p:nvPr>
            <p:ph type="title"/>
          </p:nvPr>
        </p:nvSpPr>
        <p:spPr/>
        <p:txBody>
          <a:bodyPr/>
          <a:lstStyle/>
          <a:p>
            <a:r>
              <a:rPr lang="en-US" dirty="0"/>
              <a:t>Cross</a:t>
            </a:r>
            <a:r>
              <a:rPr lang="en-US" noProof="0" dirty="0"/>
              <a:t>-Encoder</a:t>
            </a:r>
          </a:p>
        </p:txBody>
      </p:sp>
      <p:pic>
        <p:nvPicPr>
          <p:cNvPr id="7" name="Tijdelijke aanduiding voor afbeelding 6">
            <a:extLst>
              <a:ext uri="{FF2B5EF4-FFF2-40B4-BE49-F238E27FC236}">
                <a16:creationId xmlns:a16="http://schemas.microsoft.com/office/drawing/2014/main" id="{13A8A917-8179-244C-B764-A34F66291235}"/>
              </a:ext>
            </a:extLst>
          </p:cNvPr>
          <p:cNvPicPr>
            <a:picLocks noGrp="1" noChangeAspect="1"/>
          </p:cNvPicPr>
          <p:nvPr>
            <p:ph type="pic" idx="1"/>
          </p:nvPr>
        </p:nvPicPr>
        <p:blipFill>
          <a:blip r:embed="rId3"/>
          <a:srcRect/>
          <a:stretch/>
        </p:blipFill>
        <p:spPr>
          <a:xfrm>
            <a:off x="1090539" y="2228855"/>
            <a:ext cx="4212431" cy="2400290"/>
          </a:xfrm>
          <a:solidFill>
            <a:schemeClr val="tx2"/>
          </a:solidFill>
        </p:spPr>
      </p:pic>
      <p:sp>
        <p:nvSpPr>
          <p:cNvPr id="9" name="Content Placeholder 8">
            <a:extLst>
              <a:ext uri="{FF2B5EF4-FFF2-40B4-BE49-F238E27FC236}">
                <a16:creationId xmlns:a16="http://schemas.microsoft.com/office/drawing/2014/main" id="{A8E9E0A9-1EA9-4516-9DC5-43A351E6F8A9}"/>
              </a:ext>
            </a:extLst>
          </p:cNvPr>
          <p:cNvSpPr>
            <a:spLocks noGrp="1"/>
          </p:cNvSpPr>
          <p:nvPr>
            <p:ph sz="quarter" idx="12"/>
          </p:nvPr>
        </p:nvSpPr>
        <p:spPr/>
        <p:txBody>
          <a:bodyPr/>
          <a:lstStyle/>
          <a:p>
            <a:r>
              <a:rPr lang="en-US" dirty="0"/>
              <a:t>Re-Ranker</a:t>
            </a:r>
          </a:p>
          <a:p>
            <a:r>
              <a:rPr lang="en-US" dirty="0"/>
              <a:t>Pairwise comparison</a:t>
            </a:r>
          </a:p>
          <a:p>
            <a:r>
              <a:rPr lang="en-US" dirty="0"/>
              <a:t>Relevance score 0…1</a:t>
            </a:r>
          </a:p>
        </p:txBody>
      </p:sp>
    </p:spTree>
    <p:extLst>
      <p:ext uri="{BB962C8B-B14F-4D97-AF65-F5344CB8AC3E}">
        <p14:creationId xmlns:p14="http://schemas.microsoft.com/office/powerpoint/2010/main" val="4220911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D9C863-A5D5-2E4E-BD1E-C5C0C33F5D39}"/>
              </a:ext>
            </a:extLst>
          </p:cNvPr>
          <p:cNvSpPr>
            <a:spLocks noGrp="1"/>
          </p:cNvSpPr>
          <p:nvPr>
            <p:ph type="sldNum" sz="quarter" idx="10"/>
          </p:nvPr>
        </p:nvSpPr>
        <p:spPr/>
        <p:txBody>
          <a:bodyPr/>
          <a:lstStyle/>
          <a:p>
            <a:fld id="{E038E271-308C-2E46-A3EC-56326F9084CC}" type="slidenum">
              <a:rPr lang="nl-BE" smtClean="0"/>
              <a:pPr/>
              <a:t>7</a:t>
            </a:fld>
            <a:endParaRPr lang="nl-BE" dirty="0"/>
          </a:p>
        </p:txBody>
      </p:sp>
      <p:sp>
        <p:nvSpPr>
          <p:cNvPr id="6" name="Title 5">
            <a:extLst>
              <a:ext uri="{FF2B5EF4-FFF2-40B4-BE49-F238E27FC236}">
                <a16:creationId xmlns:a16="http://schemas.microsoft.com/office/drawing/2014/main" id="{23494FE7-D33E-49E5-9FED-BE14093B97DF}"/>
              </a:ext>
            </a:extLst>
          </p:cNvPr>
          <p:cNvSpPr>
            <a:spLocks noGrp="1"/>
          </p:cNvSpPr>
          <p:nvPr>
            <p:ph type="title"/>
          </p:nvPr>
        </p:nvSpPr>
        <p:spPr/>
        <p:txBody>
          <a:bodyPr/>
          <a:lstStyle/>
          <a:p>
            <a:r>
              <a:rPr lang="en-US" noProof="0" dirty="0"/>
              <a:t>Pretrained models</a:t>
            </a:r>
          </a:p>
        </p:txBody>
      </p:sp>
      <p:sp>
        <p:nvSpPr>
          <p:cNvPr id="7" name="Text Placeholder 6">
            <a:extLst>
              <a:ext uri="{FF2B5EF4-FFF2-40B4-BE49-F238E27FC236}">
                <a16:creationId xmlns:a16="http://schemas.microsoft.com/office/drawing/2014/main" id="{2D361F8A-5995-48A9-9138-5390614326DE}"/>
              </a:ext>
            </a:extLst>
          </p:cNvPr>
          <p:cNvSpPr>
            <a:spLocks noGrp="1"/>
          </p:cNvSpPr>
          <p:nvPr>
            <p:ph sz="quarter" idx="12"/>
          </p:nvPr>
        </p:nvSpPr>
        <p:spPr/>
        <p:txBody>
          <a:bodyPr/>
          <a:lstStyle/>
          <a:p>
            <a:r>
              <a:rPr lang="nl-BE" dirty="0"/>
              <a:t>MSMARCO</a:t>
            </a:r>
          </a:p>
          <a:p>
            <a:pPr lvl="1"/>
            <a:r>
              <a:rPr lang="nl-BE" dirty="0"/>
              <a:t>500k </a:t>
            </a:r>
            <a:r>
              <a:rPr lang="nl-BE" dirty="0" err="1"/>
              <a:t>queries</a:t>
            </a:r>
            <a:r>
              <a:rPr lang="nl-BE" dirty="0"/>
              <a:t> </a:t>
            </a:r>
            <a:r>
              <a:rPr lang="nl-BE" dirty="0" err="1"/>
              <a:t>from</a:t>
            </a:r>
            <a:r>
              <a:rPr lang="nl-BE" dirty="0"/>
              <a:t> Bing search</a:t>
            </a:r>
          </a:p>
          <a:p>
            <a:r>
              <a:rPr lang="nl-BE" dirty="0"/>
              <a:t>Bi-Encoder</a:t>
            </a:r>
          </a:p>
          <a:p>
            <a:pPr lvl="1"/>
            <a:r>
              <a:rPr lang="en-US" b="0" i="0" dirty="0">
                <a:effectLst/>
                <a:latin typeface="-apple-system"/>
              </a:rPr>
              <a:t>msmarco-bert-base-dot-v5</a:t>
            </a:r>
            <a:endParaRPr lang="nl-BE" dirty="0"/>
          </a:p>
          <a:p>
            <a:r>
              <a:rPr lang="nl-BE" dirty="0"/>
              <a:t>Cross-Encoder</a:t>
            </a:r>
          </a:p>
          <a:p>
            <a:pPr lvl="1"/>
            <a:r>
              <a:rPr lang="nl-BE" dirty="0"/>
              <a:t>cross-encoder/ms-marco-TinyBERT-L-2-v2</a:t>
            </a:r>
            <a:endParaRPr lang="en-US" b="0" i="0" dirty="0">
              <a:effectLst/>
              <a:latin typeface="-apple-system"/>
            </a:endParaRPr>
          </a:p>
        </p:txBody>
      </p:sp>
      <p:pic>
        <p:nvPicPr>
          <p:cNvPr id="16" name="Picture 15" descr="Diagram&#10;&#10;Description automatically generated">
            <a:extLst>
              <a:ext uri="{FF2B5EF4-FFF2-40B4-BE49-F238E27FC236}">
                <a16:creationId xmlns:a16="http://schemas.microsoft.com/office/drawing/2014/main" id="{9A8668E0-2FF2-48B2-B838-B6262AC79409}"/>
              </a:ext>
            </a:extLst>
          </p:cNvPr>
          <p:cNvPicPr>
            <a:picLocks noChangeAspect="1"/>
          </p:cNvPicPr>
          <p:nvPr/>
        </p:nvPicPr>
        <p:blipFill>
          <a:blip r:embed="rId3"/>
          <a:stretch>
            <a:fillRect/>
          </a:stretch>
        </p:blipFill>
        <p:spPr>
          <a:xfrm>
            <a:off x="180975" y="1751088"/>
            <a:ext cx="5967632" cy="3355824"/>
          </a:xfrm>
          <a:prstGeom prst="rect">
            <a:avLst/>
          </a:prstGeom>
        </p:spPr>
      </p:pic>
    </p:spTree>
    <p:extLst>
      <p:ext uri="{BB962C8B-B14F-4D97-AF65-F5344CB8AC3E}">
        <p14:creationId xmlns:p14="http://schemas.microsoft.com/office/powerpoint/2010/main" val="1814010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CCF7B1-B9AE-A34E-B504-44173987E70C}"/>
              </a:ext>
            </a:extLst>
          </p:cNvPr>
          <p:cNvSpPr>
            <a:spLocks noGrp="1"/>
          </p:cNvSpPr>
          <p:nvPr>
            <p:ph type="sldNum" sz="quarter" idx="10"/>
          </p:nvPr>
        </p:nvSpPr>
        <p:spPr>
          <a:xfrm>
            <a:off x="8923493" y="6339173"/>
            <a:ext cx="2644619" cy="365125"/>
          </a:xfrm>
        </p:spPr>
        <p:txBody>
          <a:bodyPr/>
          <a:lstStyle/>
          <a:p>
            <a:fld id="{E038E271-308C-2E46-A3EC-56326F9084CC}" type="slidenum">
              <a:rPr lang="en-US" smtClean="0"/>
              <a:pPr/>
              <a:t>8</a:t>
            </a:fld>
            <a:endParaRPr lang="en-US" dirty="0"/>
          </a:p>
        </p:txBody>
      </p:sp>
      <p:sp>
        <p:nvSpPr>
          <p:cNvPr id="8" name="Title 7">
            <a:extLst>
              <a:ext uri="{FF2B5EF4-FFF2-40B4-BE49-F238E27FC236}">
                <a16:creationId xmlns:a16="http://schemas.microsoft.com/office/drawing/2014/main" id="{8718D8DA-6885-4043-91C1-32FF4660B5E3}"/>
              </a:ext>
            </a:extLst>
          </p:cNvPr>
          <p:cNvSpPr>
            <a:spLocks noGrp="1"/>
          </p:cNvSpPr>
          <p:nvPr>
            <p:ph type="title"/>
          </p:nvPr>
        </p:nvSpPr>
        <p:spPr/>
        <p:txBody>
          <a:bodyPr/>
          <a:lstStyle/>
          <a:p>
            <a:r>
              <a:rPr lang="en-US" dirty="0"/>
              <a:t>Fine-tune model</a:t>
            </a:r>
            <a:endParaRPr lang="en-US" noProof="0" dirty="0"/>
          </a:p>
        </p:txBody>
      </p:sp>
      <p:sp>
        <p:nvSpPr>
          <p:cNvPr id="9" name="Content Placeholder 8">
            <a:extLst>
              <a:ext uri="{FF2B5EF4-FFF2-40B4-BE49-F238E27FC236}">
                <a16:creationId xmlns:a16="http://schemas.microsoft.com/office/drawing/2014/main" id="{A8E9E0A9-1EA9-4516-9DC5-43A351E6F8A9}"/>
              </a:ext>
            </a:extLst>
          </p:cNvPr>
          <p:cNvSpPr>
            <a:spLocks noGrp="1"/>
          </p:cNvSpPr>
          <p:nvPr>
            <p:ph sz="quarter" idx="12"/>
          </p:nvPr>
        </p:nvSpPr>
        <p:spPr/>
        <p:txBody>
          <a:bodyPr/>
          <a:lstStyle/>
          <a:p>
            <a:r>
              <a:rPr lang="en-US" dirty="0"/>
              <a:t>Provided labels</a:t>
            </a:r>
          </a:p>
        </p:txBody>
      </p:sp>
      <p:pic>
        <p:nvPicPr>
          <p:cNvPr id="1026" name="Picture 2" descr="MultipleNegativesRankingLoss">
            <a:extLst>
              <a:ext uri="{FF2B5EF4-FFF2-40B4-BE49-F238E27FC236}">
                <a16:creationId xmlns:a16="http://schemas.microsoft.com/office/drawing/2014/main" id="{4805C711-F1EE-493C-9175-BF4C99DB9FA3}"/>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11256" r="1125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624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CCF7B1-B9AE-A34E-B504-44173987E70C}"/>
              </a:ext>
            </a:extLst>
          </p:cNvPr>
          <p:cNvSpPr>
            <a:spLocks noGrp="1"/>
          </p:cNvSpPr>
          <p:nvPr>
            <p:ph type="sldNum" sz="quarter" idx="10"/>
          </p:nvPr>
        </p:nvSpPr>
        <p:spPr>
          <a:xfrm>
            <a:off x="8923493" y="6339173"/>
            <a:ext cx="2644619" cy="365125"/>
          </a:xfrm>
        </p:spPr>
        <p:txBody>
          <a:bodyPr/>
          <a:lstStyle/>
          <a:p>
            <a:fld id="{E038E271-308C-2E46-A3EC-56326F9084CC}" type="slidenum">
              <a:rPr lang="en-US" smtClean="0"/>
              <a:pPr/>
              <a:t>9</a:t>
            </a:fld>
            <a:endParaRPr lang="en-US" dirty="0"/>
          </a:p>
        </p:txBody>
      </p:sp>
      <p:sp>
        <p:nvSpPr>
          <p:cNvPr id="8" name="Title 7">
            <a:extLst>
              <a:ext uri="{FF2B5EF4-FFF2-40B4-BE49-F238E27FC236}">
                <a16:creationId xmlns:a16="http://schemas.microsoft.com/office/drawing/2014/main" id="{8718D8DA-6885-4043-91C1-32FF4660B5E3}"/>
              </a:ext>
            </a:extLst>
          </p:cNvPr>
          <p:cNvSpPr>
            <a:spLocks noGrp="1"/>
          </p:cNvSpPr>
          <p:nvPr>
            <p:ph type="title"/>
          </p:nvPr>
        </p:nvSpPr>
        <p:spPr/>
        <p:txBody>
          <a:bodyPr/>
          <a:lstStyle/>
          <a:p>
            <a:r>
              <a:rPr lang="en-US" noProof="0" dirty="0"/>
              <a:t>Done</a:t>
            </a:r>
          </a:p>
        </p:txBody>
      </p:sp>
      <p:sp>
        <p:nvSpPr>
          <p:cNvPr id="9" name="Content Placeholder 8">
            <a:extLst>
              <a:ext uri="{FF2B5EF4-FFF2-40B4-BE49-F238E27FC236}">
                <a16:creationId xmlns:a16="http://schemas.microsoft.com/office/drawing/2014/main" id="{A8E9E0A9-1EA9-4516-9DC5-43A351E6F8A9}"/>
              </a:ext>
            </a:extLst>
          </p:cNvPr>
          <p:cNvSpPr>
            <a:spLocks noGrp="1"/>
          </p:cNvSpPr>
          <p:nvPr>
            <p:ph sz="quarter" idx="12"/>
          </p:nvPr>
        </p:nvSpPr>
        <p:spPr/>
        <p:txBody>
          <a:bodyPr/>
          <a:lstStyle/>
          <a:p>
            <a:r>
              <a:rPr lang="en-US" dirty="0"/>
              <a:t>Applied SBERT documentation on our dataset</a:t>
            </a:r>
          </a:p>
        </p:txBody>
      </p:sp>
      <p:pic>
        <p:nvPicPr>
          <p:cNvPr id="6" name="Picture Placeholder 5" descr="Text, letter&#10;&#10;Description automatically generated">
            <a:extLst>
              <a:ext uri="{FF2B5EF4-FFF2-40B4-BE49-F238E27FC236}">
                <a16:creationId xmlns:a16="http://schemas.microsoft.com/office/drawing/2014/main" id="{67451D36-0F18-46D8-B153-DA5DF5A17BB4}"/>
              </a:ext>
            </a:extLst>
          </p:cNvPr>
          <p:cNvPicPr>
            <a:picLocks noGrp="1" noChangeAspect="1"/>
          </p:cNvPicPr>
          <p:nvPr>
            <p:ph type="pic" idx="1"/>
          </p:nvPr>
        </p:nvPicPr>
        <p:blipFill>
          <a:blip r:embed="rId3"/>
          <a:srcRect l="24245" r="24245"/>
          <a:stretch>
            <a:fillRect/>
          </a:stretch>
        </p:blipFill>
        <p:spPr/>
      </p:pic>
    </p:spTree>
    <p:extLst>
      <p:ext uri="{BB962C8B-B14F-4D97-AF65-F5344CB8AC3E}">
        <p14:creationId xmlns:p14="http://schemas.microsoft.com/office/powerpoint/2010/main" val="4278158842"/>
      </p:ext>
    </p:extLst>
  </p:cSld>
  <p:clrMapOvr>
    <a:masterClrMapping/>
  </p:clrMapOvr>
</p:sld>
</file>

<file path=ppt/theme/theme1.xml><?xml version="1.0" encoding="utf-8"?>
<a:theme xmlns:a="http://schemas.openxmlformats.org/drawingml/2006/main" name="UAntwerpen-content">
  <a:themeElements>
    <a:clrScheme name="UA - WE">
      <a:dk1>
        <a:srgbClr val="002E65"/>
      </a:dk1>
      <a:lt1>
        <a:srgbClr val="FFFFFF"/>
      </a:lt1>
      <a:dk2>
        <a:srgbClr val="002E65"/>
      </a:dk2>
      <a:lt2>
        <a:srgbClr val="BBCCCC"/>
      </a:lt2>
      <a:accent1>
        <a:srgbClr val="002E65"/>
      </a:accent1>
      <a:accent2>
        <a:srgbClr val="006CA9"/>
      </a:accent2>
      <a:accent3>
        <a:srgbClr val="EA2C38"/>
      </a:accent3>
      <a:accent4>
        <a:srgbClr val="ADA500"/>
      </a:accent4>
      <a:accent5>
        <a:srgbClr val="AC242A"/>
      </a:accent5>
      <a:accent6>
        <a:srgbClr val="44B8F3"/>
      </a:accent6>
      <a:hlink>
        <a:srgbClr val="7575CB"/>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xtLst>
          <a:ext uri="{91240B29-F687-4f45-9708-019B960494DF}">
            <a14:hiddenLine xmlns:p="http://schemas.openxmlformats.org/presentationml/2006/main" xmlns="" xmlns:a14="http://schemas.microsoft.com/office/drawing/2010/main" w="9525">
              <a:solidFill>
                <a:srgbClr val="000000"/>
              </a:solidFill>
              <a:miter lim="800000"/>
              <a:headEnd/>
              <a:tailEnd/>
            </a14:hiddenLine>
          </a:ext>
        </a:extLst>
      </a:spPr>
      <a:bodyPr lIns="180000" tIns="180000" rIns="180000" bIns="180000" rtlCol="0" anchor="ctr"/>
      <a:lstStyle>
        <a:defPPr marL="0" indent="0" algn="ctr">
          <a:spcAft>
            <a:spcPts val="450"/>
          </a:spcAft>
          <a:buFont typeface="Arial" charset="0"/>
          <a:buNone/>
          <a:defRPr sz="1800" b="1" dirty="0" err="1" smtClean="0">
            <a:solidFill>
              <a:schemeClr val="bg1"/>
            </a:solidFill>
            <a:latin typeface="+mn-lt"/>
            <a:ea typeface="Verdana Regular" charset="0"/>
            <a:cs typeface="Verdana Regular" charset="0"/>
            <a:sym typeface="Securitas Sans Light" charset="0"/>
          </a:defRPr>
        </a:defPPr>
      </a:lstStyle>
    </a:spDef>
    <a:lnDef>
      <a:spPr>
        <a:ln>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marL="0" indent="0" algn="l">
          <a:buFont typeface="Arial" panose="020B0604020202020204" pitchFamily="34" charset="0"/>
          <a:buNone/>
          <a:defRPr sz="2800" b="1" smtClean="0">
            <a:solidFill>
              <a:schemeClr val="tx1"/>
            </a:solidFill>
            <a:latin typeface="+mn-lt"/>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vdp_powerpoint" id="{FEF18948-FC9D-1340-AA00-430FBBA861E5}" vid="{591CA67A-998E-6049-B579-1B92244B0BFA}"/>
    </a:ext>
  </a:extLst>
</a:theme>
</file>

<file path=ppt/theme/theme2.xml><?xml version="1.0" encoding="utf-8"?>
<a:theme xmlns:a="http://schemas.openxmlformats.org/drawingml/2006/main" name="UAntwerpen_titleslides">
  <a:themeElements>
    <a:clrScheme name="UA - WE">
      <a:dk1>
        <a:srgbClr val="002E65"/>
      </a:dk1>
      <a:lt1>
        <a:srgbClr val="FFFFFF"/>
      </a:lt1>
      <a:dk2>
        <a:srgbClr val="002E65"/>
      </a:dk2>
      <a:lt2>
        <a:srgbClr val="BBCCCC"/>
      </a:lt2>
      <a:accent1>
        <a:srgbClr val="002E65"/>
      </a:accent1>
      <a:accent2>
        <a:srgbClr val="006CA9"/>
      </a:accent2>
      <a:accent3>
        <a:srgbClr val="EA2C38"/>
      </a:accent3>
      <a:accent4>
        <a:srgbClr val="ADA500"/>
      </a:accent4>
      <a:accent5>
        <a:srgbClr val="AC242A"/>
      </a:accent5>
      <a:accent6>
        <a:srgbClr val="44B8F3"/>
      </a:accent6>
      <a:hlink>
        <a:srgbClr val="7575CB"/>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7C9875C091B247AB9617006510CC43" ma:contentTypeVersion="9" ma:contentTypeDescription="Een nieuw document maken." ma:contentTypeScope="" ma:versionID="6792b0d8b1b497ec7b6f2fc518ad6b71">
  <xsd:schema xmlns:xsd="http://www.w3.org/2001/XMLSchema" xmlns:xs="http://www.w3.org/2001/XMLSchema" xmlns:p="http://schemas.microsoft.com/office/2006/metadata/properties" xmlns:ns2="a09e4e9c-009f-4841-8876-57cddbde6e17" xmlns:ns3="e4e19ae9-58fe-4993-a35b-a8a84bb511ff" targetNamespace="http://schemas.microsoft.com/office/2006/metadata/properties" ma:root="true" ma:fieldsID="4e3ada4487ef8e46945618bd17b59294" ns2:_="" ns3:_="">
    <xsd:import namespace="a09e4e9c-009f-4841-8876-57cddbde6e17"/>
    <xsd:import namespace="e4e19ae9-58fe-4993-a35b-a8a84bb511f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e4e9c-009f-4841-8876-57cddbde6e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e19ae9-58fe-4993-a35b-a8a84bb511ff"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6EDECA-2FC6-4CC6-BF57-774C7A66E703}">
  <ds:schemaRefs>
    <ds:schemaRef ds:uri="http://schemas.microsoft.com/sharepoint/v3/contenttype/forms"/>
  </ds:schemaRefs>
</ds:datastoreItem>
</file>

<file path=customXml/itemProps2.xml><?xml version="1.0" encoding="utf-8"?>
<ds:datastoreItem xmlns:ds="http://schemas.openxmlformats.org/officeDocument/2006/customXml" ds:itemID="{54449BF5-F7E1-46D5-B581-A176D4426B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9e4e9c-009f-4841-8876-57cddbde6e17"/>
    <ds:schemaRef ds:uri="e4e19ae9-58fe-4993-a35b-a8a84bb511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A93269-0A2D-4449-AFE7-E8570D6EC4CB}">
  <ds:schemaRefs>
    <ds:schemaRef ds:uri="http://purl.org/dc/dcmitype/"/>
    <ds:schemaRef ds:uri="http://www.w3.org/XML/1998/namespace"/>
    <ds:schemaRef ds:uri="http://schemas.microsoft.com/office/2006/documentManagement/types"/>
    <ds:schemaRef ds:uri="http://schemas.microsoft.com/office/2006/metadata/properties"/>
    <ds:schemaRef ds:uri="a09e4e9c-009f-4841-8876-57cddbde6e17"/>
    <ds:schemaRef ds:uri="http://schemas.openxmlformats.org/package/2006/metadata/core-properties"/>
    <ds:schemaRef ds:uri="http://purl.org/dc/terms/"/>
    <ds:schemaRef ds:uri="http://schemas.microsoft.com/office/infopath/2007/PartnerControls"/>
    <ds:schemaRef ds:uri="e4e19ae9-58fe-4993-a35b-a8a84bb511ff"/>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vdp_powerpoint</Template>
  <TotalTime>0</TotalTime>
  <Words>640</Words>
  <Application>Microsoft Office PowerPoint</Application>
  <PresentationFormat>Widescreen</PresentationFormat>
  <Paragraphs>65</Paragraphs>
  <Slides>11</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-apple-system</vt:lpstr>
      <vt:lpstr>Arial</vt:lpstr>
      <vt:lpstr>Calibri</vt:lpstr>
      <vt:lpstr>Calibri Light</vt:lpstr>
      <vt:lpstr>ITC Officina Sans Std Book</vt:lpstr>
      <vt:lpstr>Trebuchet MS</vt:lpstr>
      <vt:lpstr>Verdana</vt:lpstr>
      <vt:lpstr>Wingdings</vt:lpstr>
      <vt:lpstr>UAntwerpen-content</vt:lpstr>
      <vt:lpstr>UAntwerpen_titleslides</vt:lpstr>
      <vt:lpstr>Neural retrieval model - Document ranking</vt:lpstr>
      <vt:lpstr>BERT</vt:lpstr>
      <vt:lpstr>Architecture</vt:lpstr>
      <vt:lpstr>PowerPoint Presentation</vt:lpstr>
      <vt:lpstr>Bi-Encoder</vt:lpstr>
      <vt:lpstr>Cross-Encoder</vt:lpstr>
      <vt:lpstr>Pretrained models</vt:lpstr>
      <vt:lpstr>Fine-tune model</vt:lpstr>
      <vt:lpstr>Done</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Arno Deceuninck</cp:lastModifiedBy>
  <cp:revision>62</cp:revision>
  <dcterms:created xsi:type="dcterms:W3CDTF">2020-12-07T09:05:54Z</dcterms:created>
  <dcterms:modified xsi:type="dcterms:W3CDTF">2021-12-20T13:56:18Z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0x010100707C9875C091B247AB9617006510CC43</vt:lpwstr>
  </property>
</Properties>
</file>