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00" d="100"/>
          <a:sy n="100" d="100"/>
        </p:scale>
        <p:origin x="-224" y="-96"/>
      </p:cViewPr>
      <p:guideLst>
        <p:guide orient="horz" pos="2160"/>
        <p:guide pos="30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18/1/20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18/1/20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18/1/20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18/1/20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18/1/20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18/1/20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18/1/20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18/1/20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18/1/20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18/1/20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18/1/20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18/1/20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18/1/20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18/1/20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18/1/20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18/1/20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18/1/20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yogis in the 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Capstone project by Wei Fung Hui</a:t>
            </a:r>
          </a:p>
        </p:txBody>
      </p:sp>
    </p:spTree>
    <p:extLst>
      <p:ext uri="{BB962C8B-B14F-4D97-AF65-F5344CB8AC3E}">
        <p14:creationId xmlns:p14="http://schemas.microsoft.com/office/powerpoint/2010/main" val="186648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Yoga becomes very popular in the US </a:t>
            </a:r>
          </a:p>
          <a:p>
            <a:r>
              <a:rPr lang="en-US" dirty="0" smtClean="0"/>
              <a:t>City dwellers love yoga as it proves to be beneficial to our physical and mental health </a:t>
            </a:r>
          </a:p>
          <a:p>
            <a:r>
              <a:rPr lang="en-US" dirty="0" smtClean="0"/>
              <a:t>Many new business ideas now targeting yoga </a:t>
            </a:r>
            <a:r>
              <a:rPr lang="en-US" dirty="0" err="1" smtClean="0"/>
              <a:t>practioners</a:t>
            </a:r>
            <a:r>
              <a:rPr lang="en-US" dirty="0" smtClean="0"/>
              <a:t> who are usually young and successful young adult </a:t>
            </a:r>
          </a:p>
          <a:p>
            <a:r>
              <a:rPr lang="en-US" dirty="0" smtClean="0"/>
              <a:t>This study tries to help these new businesses look for an ideal spot to open their first retail shop in the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should we open a new shop selling yoga gear or new age products where “yogis” or yoga </a:t>
            </a:r>
            <a:r>
              <a:rPr lang="en-US" dirty="0" err="1" smtClean="0"/>
              <a:t>practictioners</a:t>
            </a:r>
            <a:r>
              <a:rPr lang="en-US" dirty="0" smtClean="0"/>
              <a:t> would love to buy?</a:t>
            </a:r>
          </a:p>
          <a:p>
            <a:endParaRPr lang="en-US" dirty="0" smtClean="0"/>
          </a:p>
          <a:p>
            <a:r>
              <a:rPr lang="en-US" dirty="0" smtClean="0"/>
              <a:t>The above points us to look for where can we find a US city and its area with the highest number/concentration of yoga studios (i.e. highest potential customer traffic)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4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NYC, LA or Chicago?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6694" y="1654043"/>
            <a:ext cx="3416256" cy="4383687"/>
          </a:xfrm>
        </p:spPr>
        <p:txBody>
          <a:bodyPr/>
          <a:lstStyle/>
          <a:p>
            <a:r>
              <a:rPr lang="en-US" dirty="0" smtClean="0"/>
              <a:t>foursquare data shows that NYC has 239 studios (#1)</a:t>
            </a:r>
          </a:p>
          <a:p>
            <a:endParaRPr lang="en-US" dirty="0"/>
          </a:p>
          <a:p>
            <a:r>
              <a:rPr lang="en-US" dirty="0" smtClean="0"/>
              <a:t>the maps also shows that yoga studious in NYC </a:t>
            </a:r>
            <a:r>
              <a:rPr lang="en-US" u="sng" dirty="0" smtClean="0"/>
              <a:t>very densely </a:t>
            </a:r>
            <a:r>
              <a:rPr lang="en-US" dirty="0" smtClean="0"/>
              <a:t>distributed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9463" y="1573768"/>
            <a:ext cx="62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NYC</a:t>
            </a:r>
            <a:endParaRPr lang="en-US" dirty="0"/>
          </a:p>
        </p:txBody>
      </p:sp>
      <p:pic>
        <p:nvPicPr>
          <p:cNvPr id="7" name="Picture 6" descr="Screen Shot 2020-01-19 at 9.07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3" y="2085386"/>
            <a:ext cx="4455941" cy="35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4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NYC, LA or Chicago?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6694" y="1654043"/>
            <a:ext cx="3416256" cy="4383687"/>
          </a:xfrm>
        </p:spPr>
        <p:txBody>
          <a:bodyPr/>
          <a:lstStyle/>
          <a:p>
            <a:r>
              <a:rPr lang="en-US" dirty="0" smtClean="0"/>
              <a:t>foursquare data shows that LA has 212 studios (#2)</a:t>
            </a:r>
          </a:p>
          <a:p>
            <a:endParaRPr lang="en-US" dirty="0"/>
          </a:p>
          <a:p>
            <a:r>
              <a:rPr lang="en-US" dirty="0" smtClean="0"/>
              <a:t>the maps also shows that yoga studious in LA  quite </a:t>
            </a:r>
            <a:r>
              <a:rPr lang="en-US" u="sng" dirty="0" smtClean="0"/>
              <a:t>sparsely</a:t>
            </a:r>
            <a:r>
              <a:rPr lang="en-US" dirty="0" smtClean="0"/>
              <a:t> distributed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0242" y="1943100"/>
            <a:ext cx="458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LA</a:t>
            </a:r>
            <a:endParaRPr lang="en-US" dirty="0"/>
          </a:p>
        </p:txBody>
      </p:sp>
      <p:pic>
        <p:nvPicPr>
          <p:cNvPr id="4" name="Picture 3" descr="Screen Shot 2020-01-19 at 9.00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57" y="2381232"/>
            <a:ext cx="4116043" cy="309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4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NYC, LA or Chicago?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6694" y="1654043"/>
            <a:ext cx="3416256" cy="4383687"/>
          </a:xfrm>
        </p:spPr>
        <p:txBody>
          <a:bodyPr/>
          <a:lstStyle/>
          <a:p>
            <a:r>
              <a:rPr lang="en-US" dirty="0" smtClean="0"/>
              <a:t>foursquare data shows that Chicago has 190 studios (#1)</a:t>
            </a:r>
          </a:p>
          <a:p>
            <a:endParaRPr lang="en-US" dirty="0"/>
          </a:p>
          <a:p>
            <a:r>
              <a:rPr lang="en-US" dirty="0" smtClean="0"/>
              <a:t>the maps also shows that yoga studious in Chicago are </a:t>
            </a:r>
            <a:r>
              <a:rPr lang="en-US" u="sng" dirty="0" smtClean="0"/>
              <a:t>very densely </a:t>
            </a:r>
            <a:r>
              <a:rPr lang="en-US" dirty="0" smtClean="0"/>
              <a:t>distributed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5528" y="1995740"/>
            <a:ext cx="101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Chicago</a:t>
            </a:r>
            <a:endParaRPr lang="en-US" dirty="0"/>
          </a:p>
        </p:txBody>
      </p:sp>
      <p:pic>
        <p:nvPicPr>
          <p:cNvPr id="4" name="Picture 3" descr="Screen Shot 2020-01-19 at 9.00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28" y="2510600"/>
            <a:ext cx="4451585" cy="31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5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pick NYC…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as the highest number of yoga studios </a:t>
            </a:r>
            <a:endParaRPr lang="en-US" dirty="0"/>
          </a:p>
          <a:p>
            <a:r>
              <a:rPr lang="en-US" dirty="0" smtClean="0"/>
              <a:t>It has the highest concentration of yoga studios – our calculation shows that the average distance of each yoga studios in NYC is 0.025 mile (</a:t>
            </a:r>
            <a:r>
              <a:rPr lang="en-US" dirty="0" err="1" smtClean="0"/>
              <a:t>vs</a:t>
            </a:r>
            <a:r>
              <a:rPr lang="en-US" dirty="0" smtClean="0"/>
              <a:t> 0.093 mile in LA &amp; 0.042 mile in Chicago)</a:t>
            </a:r>
          </a:p>
          <a:p>
            <a:r>
              <a:rPr lang="en-US" dirty="0" smtClean="0"/>
              <a:t>This implies that we can get the highest customer traffic in NYC 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999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Then, where in NYC?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3980" y="1828800"/>
            <a:ext cx="3342425" cy="4208930"/>
          </a:xfrm>
        </p:spPr>
        <p:txBody>
          <a:bodyPr/>
          <a:lstStyle/>
          <a:p>
            <a:r>
              <a:rPr lang="en-US" dirty="0" smtClean="0"/>
              <a:t>We try to combine NYC city data with foursquare data to look for the ideal </a:t>
            </a:r>
            <a:r>
              <a:rPr lang="en-US" dirty="0" err="1" smtClean="0"/>
              <a:t>neighbourhoods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graphs below concludes that Brooklyn Height in Brooklyn could be an ideal spot</a:t>
            </a:r>
          </a:p>
          <a:p>
            <a:endParaRPr lang="en-US" dirty="0" smtClean="0"/>
          </a:p>
        </p:txBody>
      </p:sp>
      <p:pic>
        <p:nvPicPr>
          <p:cNvPr id="4" name="Picture 3" descr="Screen Shot 2020-01-19 at 9.18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18" y="1425388"/>
            <a:ext cx="5040971" cy="2445194"/>
          </a:xfrm>
          <a:prstGeom prst="rect">
            <a:avLst/>
          </a:prstGeom>
        </p:spPr>
      </p:pic>
      <p:pic>
        <p:nvPicPr>
          <p:cNvPr id="5" name="Picture 4" descr="Screen Shot 2020-01-19 at 9.18.1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17" y="4016960"/>
            <a:ext cx="5040971" cy="267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25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possible follow-ups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our previous analysis, Brooklyn Height would be an ideal spot to open a new shop selling yoga gear or new age products given its potential customer traffic (i.e. highest concentration and number of yogis)</a:t>
            </a:r>
          </a:p>
          <a:p>
            <a:r>
              <a:rPr lang="en-US" dirty="0" smtClean="0"/>
              <a:t>Further analysis could also take into account </a:t>
            </a:r>
          </a:p>
          <a:p>
            <a:pPr>
              <a:buFontTx/>
              <a:buChar char="-"/>
            </a:pPr>
            <a:r>
              <a:rPr lang="en-US" dirty="0" smtClean="0"/>
              <a:t>Rental price</a:t>
            </a:r>
          </a:p>
          <a:p>
            <a:pPr>
              <a:buFontTx/>
              <a:buChar char="-"/>
            </a:pPr>
            <a:r>
              <a:rPr lang="en-US" dirty="0" smtClean="0"/>
              <a:t>Traffic from tourists</a:t>
            </a:r>
          </a:p>
          <a:p>
            <a:pPr>
              <a:buFontTx/>
              <a:buChar char="-"/>
            </a:pPr>
            <a:r>
              <a:rPr lang="en-US" dirty="0" smtClean="0"/>
              <a:t>Potential competitors around the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44951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981</TotalTime>
  <Words>389</Words>
  <Application>Microsoft Macintosh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Revolution</vt:lpstr>
      <vt:lpstr>Finding yogis in the US</vt:lpstr>
      <vt:lpstr>Background</vt:lpstr>
      <vt:lpstr>Question statement</vt:lpstr>
      <vt:lpstr>NYC, LA or Chicago? </vt:lpstr>
      <vt:lpstr>NYC, LA or Chicago? </vt:lpstr>
      <vt:lpstr>NYC, LA or Chicago? </vt:lpstr>
      <vt:lpstr>We pick NYC… </vt:lpstr>
      <vt:lpstr>Then, where in NYC? </vt:lpstr>
      <vt:lpstr>Conclusion and possible follow-ups</vt:lpstr>
    </vt:vector>
  </TitlesOfParts>
  <Company>The Hanli Intl Corp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yogis in the US</dc:title>
  <dc:creator>Cynthia Hui</dc:creator>
  <cp:lastModifiedBy>Cynthia Hui</cp:lastModifiedBy>
  <cp:revision>7</cp:revision>
  <dcterms:created xsi:type="dcterms:W3CDTF">2020-01-18T09:02:25Z</dcterms:created>
  <dcterms:modified xsi:type="dcterms:W3CDTF">2020-01-19T01:23:54Z</dcterms:modified>
</cp:coreProperties>
</file>