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3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DB328-0BD8-4855-86FA-059598A1C711}" type="datetimeFigureOut">
              <a:rPr lang="zh-CN" altLang="en-US" smtClean="0"/>
              <a:pPr/>
              <a:t>2011/3/17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8BB8-04A2-4579-A04F-787B89118F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C-M-h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的区别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看下面这个例子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如果当前光标前面的字符串为”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C-M-h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会删掉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会删掉”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ghi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也就是说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C-M-h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向后删的时候碰到非字母和数字就会停止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C-w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碰到空格才会停止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Bash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下有一个删除环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(kill-ring),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所有被删除的东西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删除的字符不算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都会进入这个环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C-y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会粘贴环里面最近进去的项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想要粘贴后面的项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必须在按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C-y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不停的按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M-y,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直到出来你想要的项为止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有时候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你想搜索某个文件中是否有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你这时候会怎么做呢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你或许会用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grep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在你输入完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grep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你再按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这时候会出来什么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什么都没出现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出来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zh-CN" altLang="en-US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all N possibilities? (y or n)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这是为何呢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是补全键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那么是否是输入不了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吗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C-v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再按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即可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同样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想输入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C-a, C-b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也是同样的道理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18BB8-04A2-4579-A04F-787B89118F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ishiho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7"/>
          <p:cNvSpPr>
            <a:spLocks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ChangeArrowheads="1"/>
          </p:cNvSpPr>
          <p:nvPr>
            <p:ph type="subTitle" idx="1"/>
          </p:nvPr>
        </p:nvSpPr>
        <p:spPr>
          <a:xfrm>
            <a:off x="468313" y="3549650"/>
            <a:ext cx="5400675" cy="600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61925"/>
            <a:ext cx="205105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61925"/>
            <a:ext cx="6003925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61925"/>
            <a:ext cx="5832475" cy="495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68313" y="6376988"/>
            <a:ext cx="1439862" cy="196850"/>
          </a:xfrm>
        </p:spPr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161925"/>
            <a:ext cx="5832475" cy="495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68313" y="6376988"/>
            <a:ext cx="1439862" cy="196850"/>
          </a:xfrm>
        </p:spPr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ishihong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1"/>
          <p:cNvSpPr>
            <a:spLocks noChangeArrowheads="1"/>
          </p:cNvSpPr>
          <p:nvPr>
            <p:ph type="body" idx="1"/>
          </p:nvPr>
        </p:nvSpPr>
        <p:spPr bwMode="auto">
          <a:xfrm>
            <a:off x="468313" y="1125538"/>
            <a:ext cx="82073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468313" y="6376988"/>
            <a:ext cx="143986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b="1"/>
            </a:lvl1pPr>
          </a:lstStyle>
          <a:p>
            <a:fld id="{E5CBA122-7DF7-41B2-AA8F-F73615C663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29" name="Rectangle 27"/>
          <p:cNvSpPr>
            <a:spLocks noChangeArrowheads="1"/>
          </p:cNvSpPr>
          <p:nvPr>
            <p:ph type="title"/>
          </p:nvPr>
        </p:nvSpPr>
        <p:spPr bwMode="auto">
          <a:xfrm>
            <a:off x="468313" y="161925"/>
            <a:ext cx="5832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riendfeed.com/tonydeng" TargetMode="External"/><Relationship Id="rId2" Type="http://schemas.openxmlformats.org/officeDocument/2006/relationships/hyperlink" Target="http://twitter.com/wolfde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olfchina.blogbus.com/" TargetMode="External"/><Relationship Id="rId4" Type="http://schemas.openxmlformats.org/officeDocument/2006/relationships/hyperlink" Target="http://delicious.com/wolf.de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huihoo.com/homepage/shredderyin/readlin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6480720" cy="1440160"/>
          </a:xfrm>
        </p:spPr>
        <p:txBody>
          <a:bodyPr/>
          <a:lstStyle/>
          <a:p>
            <a:r>
              <a:rPr lang="en-US" altLang="zh-CN" sz="4800" dirty="0" smtClean="0"/>
              <a:t>Bash</a:t>
            </a:r>
            <a:r>
              <a:rPr lang="zh-CN" altLang="en-US" sz="4800" dirty="0" smtClean="0"/>
              <a:t>的快捷键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313" y="3549650"/>
            <a:ext cx="5400675" cy="131951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Tony Deng</a:t>
            </a:r>
          </a:p>
          <a:p>
            <a:r>
              <a:rPr lang="en-US" altLang="zh-CN" dirty="0" smtClean="0">
                <a:hlinkClick r:id="rId2"/>
              </a:rPr>
              <a:t>http://twitter.com/wolfdeng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http://friendfeed.com/tonydeng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http://delicious.com/wolf.deng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http://wolfchina.blogbus.com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快捷键的背后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其实，上面的那些快捷键并不是有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来控制的，而是有一个叫</a:t>
            </a:r>
            <a:r>
              <a:rPr lang="en-US" altLang="zh-CN" dirty="0" err="1" smtClean="0"/>
              <a:t>readline</a:t>
            </a:r>
            <a:r>
              <a:rPr lang="zh-CN" altLang="en-US" dirty="0" smtClean="0"/>
              <a:t>的库来控制的。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Readline</a:t>
            </a:r>
            <a:r>
              <a:rPr lang="zh-CN" altLang="en-US" dirty="0" smtClean="0"/>
              <a:t>库用的地方非常多，比如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，所以，当你掌握了</a:t>
            </a:r>
            <a:r>
              <a:rPr lang="en-US" altLang="zh-CN" dirty="0" err="1" smtClean="0"/>
              <a:t>readline</a:t>
            </a:r>
            <a:r>
              <a:rPr lang="zh-CN" altLang="en-US" dirty="0" smtClean="0"/>
              <a:t>，就掌握了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gdb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等程序里面的快捷键操作技巧。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Readline</a:t>
            </a:r>
            <a:r>
              <a:rPr lang="zh-CN" altLang="en-US" dirty="0" smtClean="0"/>
              <a:t>的详细介绍和使用，可以看看这篇文章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http://docs.huihoo.com/homepage/shredderyin/readline.html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图表占位符 4"/>
          <p:cNvSpPr>
            <a:spLocks noGrp="1"/>
          </p:cNvSpPr>
          <p:nvPr>
            <p:ph type="chart" idx="1"/>
          </p:nvPr>
        </p:nvSpPr>
        <p:spPr/>
      </p:sp>
      <p:pic>
        <p:nvPicPr>
          <p:cNvPr id="6" name="Picture 2" descr="haishihong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8" y="0"/>
            <a:ext cx="9175751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299075" y="2565400"/>
            <a:ext cx="2465388" cy="1044575"/>
            <a:chOff x="0" y="0"/>
            <a:chExt cx="1553" cy="658"/>
          </a:xfrm>
        </p:grpSpPr>
        <p:sp>
          <p:nvSpPr>
            <p:cNvPr id="8" name="WordArt 5"/>
            <p:cNvSpPr>
              <a:spLocks noChangeArrowheads="1" noChangeShapeType="1"/>
            </p:cNvSpPr>
            <p:nvPr/>
          </p:nvSpPr>
          <p:spPr bwMode="auto">
            <a:xfrm>
              <a:off x="0" y="0"/>
              <a:ext cx="1553" cy="3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 dirty="0">
                  <a:ln w="9525">
                    <a:noFill/>
                    <a:round/>
                    <a:headEnd/>
                    <a:tailEnd/>
                  </a:ln>
                  <a:solidFill>
                    <a:schemeClr val="bg1"/>
                  </a:solidFill>
                  <a:latin typeface="黑体"/>
                  <a:ea typeface="黑体"/>
                </a:rPr>
                <a:t>谢谢观赏</a:t>
              </a:r>
            </a:p>
          </p:txBody>
        </p:sp>
        <p:sp>
          <p:nvSpPr>
            <p:cNvPr id="9" name="WordArt 6"/>
            <p:cNvSpPr>
              <a:spLocks noChangeArrowheads="1" noChangeShapeType="1"/>
            </p:cNvSpPr>
            <p:nvPr/>
          </p:nvSpPr>
          <p:spPr bwMode="auto">
            <a:xfrm flipV="1">
              <a:off x="0" y="399"/>
              <a:ext cx="1553" cy="2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b="1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chemeClr val="bg1">
                          <a:gamma/>
                          <a:tint val="87843"/>
                          <a:invGamma/>
                          <a:alpha val="0"/>
                        </a:schemeClr>
                      </a:gs>
                      <a:gs pos="100000">
                        <a:schemeClr val="bg1">
                          <a:alpha val="14000"/>
                        </a:schemeClr>
                      </a:gs>
                    </a:gsLst>
                    <a:lin ang="5400000" scaled="1"/>
                  </a:gradFill>
                  <a:latin typeface="黑体"/>
                  <a:ea typeface="黑体"/>
                </a:rPr>
                <a:t>谢谢观赏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我们在平常工作中大量使用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，而是用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的过程中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操作更是非常频繁，所以怎样高效的操作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是一个非常重要的事情，能够提高我们的工作效率。</a:t>
            </a:r>
            <a:endParaRPr lang="en-US" altLang="zh-CN" dirty="0" smtClean="0"/>
          </a:p>
          <a:p>
            <a:r>
              <a:rPr lang="zh-CN" altLang="en-US" dirty="0" smtClean="0"/>
              <a:t>下面结合我自己的经验，总结一些高效操作</a:t>
            </a:r>
            <a:r>
              <a:rPr lang="en-US" altLang="zh-CN" dirty="0" smtClean="0"/>
              <a:t>Bash</a:t>
            </a:r>
            <a:r>
              <a:rPr lang="zh-CN" altLang="en-US" dirty="0" smtClean="0"/>
              <a:t>的小技巧。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使用快捷键之前的注意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err="1" smtClean="0"/>
              <a:t>SecureCRT</a:t>
            </a:r>
            <a:r>
              <a:rPr lang="zh-CN" altLang="en-US" dirty="0" smtClean="0"/>
              <a:t>，默认的话，会输入不了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开头的快捷键，因为</a:t>
            </a:r>
            <a:r>
              <a:rPr lang="en-US" altLang="zh-CN" dirty="0" smtClean="0"/>
              <a:t>Alt</a:t>
            </a:r>
            <a:r>
              <a:rPr lang="zh-CN" altLang="en-US" dirty="0" smtClean="0"/>
              <a:t>被当作菜单快捷键了，可以点 选项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会话选项，选择</a:t>
            </a:r>
            <a:r>
              <a:rPr lang="en-US" altLang="zh-CN" dirty="0" smtClean="0"/>
              <a:t>tag</a:t>
            </a:r>
            <a:r>
              <a:rPr lang="zh-CN" altLang="en-US" dirty="0" smtClean="0"/>
              <a:t>终端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仿真 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Emacs</a:t>
            </a:r>
            <a:r>
              <a:rPr lang="zh-CN" altLang="en-US" dirty="0" smtClean="0"/>
              <a:t>，把“使用</a:t>
            </a:r>
            <a:r>
              <a:rPr lang="en-US" altLang="zh-CN" dirty="0" smtClean="0"/>
              <a:t>Alt</a:t>
            </a:r>
            <a:r>
              <a:rPr lang="zh-CN" altLang="en-US" dirty="0" smtClean="0"/>
              <a:t>作为元件”打勾。</a:t>
            </a:r>
            <a:endParaRPr lang="en-US" altLang="zh-CN" dirty="0" smtClean="0"/>
          </a:p>
          <a:p>
            <a:r>
              <a:rPr lang="zh-CN" altLang="en-US" dirty="0" smtClean="0"/>
              <a:t>如果你使用</a:t>
            </a:r>
            <a:r>
              <a:rPr lang="en-US" altLang="zh-CN" dirty="0" smtClean="0"/>
              <a:t>gnome-terminal</a:t>
            </a:r>
            <a:r>
              <a:rPr lang="zh-CN" altLang="en-US" dirty="0" smtClean="0"/>
              <a:t>，默认状态下也输入不了</a:t>
            </a:r>
            <a:r>
              <a:rPr lang="en-US" altLang="zh-CN" dirty="0" smtClean="0"/>
              <a:t>Alt</a:t>
            </a:r>
            <a:r>
              <a:rPr lang="zh-CN" altLang="en-US" dirty="0" smtClean="0"/>
              <a:t>开头的快捷键，也被当作菜单快捷键了，可以点 编辑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键盘快捷键，把“启用菜单快捷键”前面的勾去掉。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重度推荐的快捷键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Ctrl+r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Ctrl + r</a:t>
            </a:r>
          </a:p>
          <a:p>
            <a:pPr lvl="1"/>
            <a:r>
              <a:rPr lang="zh-CN" altLang="en-US" dirty="0" smtClean="0"/>
              <a:t>有时候，如果你想重新输入以前输入过的某条命令怎么办？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我见过两种做法：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不停的按向上方向键，试图找出那条命令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输入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命令，然后找到那条命令，或者</a:t>
            </a:r>
            <a:r>
              <a:rPr lang="en-US" altLang="zh-CN" dirty="0" err="1" smtClean="0"/>
              <a:t>grep</a:t>
            </a:r>
            <a:r>
              <a:rPr lang="zh-CN" altLang="en-US" dirty="0"/>
              <a:t>一</a:t>
            </a:r>
            <a:r>
              <a:rPr lang="zh-CN" altLang="en-US" dirty="0" smtClean="0"/>
              <a:t>把</a:t>
            </a:r>
            <a:r>
              <a:rPr lang="en-US" altLang="zh-CN" dirty="0" smtClean="0"/>
              <a:t>history</a:t>
            </a:r>
            <a:r>
              <a:rPr lang="zh-CN" altLang="en-US" dirty="0" smtClean="0"/>
              <a:t>命令的输出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其实你有更好的选择，那就是按</a:t>
            </a:r>
            <a:r>
              <a:rPr lang="en-US" altLang="zh-CN" dirty="0" smtClean="0"/>
              <a:t>Ctrl + r</a:t>
            </a:r>
            <a:r>
              <a:rPr lang="zh-CN" altLang="en-US" dirty="0" smtClean="0"/>
              <a:t>，然后输入你想要的命令中含有的单词，就会出现这个单词的命令，如果它不是你想要的命令，那就继续按</a:t>
            </a:r>
            <a:r>
              <a:rPr lang="en-US" altLang="zh-CN" dirty="0" smtClean="0"/>
              <a:t>Ctrl  + r</a:t>
            </a:r>
            <a:r>
              <a:rPr lang="zh-CN" altLang="en-US" dirty="0" smtClean="0"/>
              <a:t>，直到出现你想要的命令为止。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重度推荐的快捷键</a:t>
            </a:r>
            <a:r>
              <a:rPr lang="en-US" altLang="zh-CN" dirty="0"/>
              <a:t> </a:t>
            </a:r>
            <a:r>
              <a:rPr lang="en-US" altLang="zh-CN" dirty="0" smtClean="0"/>
              <a:t>-- Alt+.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Alt+.</a:t>
            </a:r>
          </a:p>
          <a:p>
            <a:pPr lvl="1"/>
            <a:r>
              <a:rPr lang="zh-CN" altLang="en-US" dirty="0" smtClean="0"/>
              <a:t>我们经常会做这样一件事情就是创建一个目录，然后进入这个目录做一些别的事情。如果目录名比较短，还没有什么太大的问题，如果比较长或者当前目录内类似文件名的文件比较多，就会比较麻烦了。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比如，下面的一个命令。</a:t>
            </a:r>
            <a:endParaRPr lang="en-US" altLang="zh-CN" dirty="0" smtClean="0"/>
          </a:p>
          <a:p>
            <a:pPr lvl="2"/>
            <a:r>
              <a:rPr lang="en-US" altLang="zh-CN" b="1" dirty="0" err="1" smtClean="0"/>
              <a:t>mkdir</a:t>
            </a:r>
            <a:r>
              <a:rPr lang="en-US" altLang="zh-CN" b="1" dirty="0" smtClean="0"/>
              <a:t>  /</a:t>
            </a:r>
            <a:r>
              <a:rPr lang="en-US" altLang="zh-CN" b="1" dirty="0" err="1" smtClean="0"/>
              <a:t>tmp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linux</a:t>
            </a:r>
            <a:r>
              <a:rPr lang="en-US" altLang="zh-CN" b="1" dirty="0" smtClean="0"/>
              <a:t>/shell/bash/etc/</a:t>
            </a:r>
            <a:r>
              <a:rPr lang="en-US" altLang="zh-CN" b="1" dirty="0" err="1" smtClean="0"/>
              <a:t>sysconfig</a:t>
            </a:r>
            <a:r>
              <a:rPr lang="en-US" altLang="zh-CN" b="1" dirty="0" smtClean="0"/>
              <a:t>/networks/eth0</a:t>
            </a:r>
          </a:p>
          <a:p>
            <a:pPr lvl="2"/>
            <a:r>
              <a:rPr lang="en-US" altLang="zh-CN" b="1" dirty="0" err="1" smtClean="0"/>
              <a:t>cd</a:t>
            </a:r>
            <a:r>
              <a:rPr lang="en-US" altLang="zh-CN" b="1" dirty="0" smtClean="0"/>
              <a:t> /</a:t>
            </a:r>
            <a:r>
              <a:rPr lang="en-US" altLang="zh-CN" b="1" dirty="0" err="1" smtClean="0"/>
              <a:t>tmp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linux</a:t>
            </a:r>
            <a:r>
              <a:rPr lang="en-US" altLang="zh-CN" b="1" dirty="0" smtClean="0"/>
              <a:t>/shell/bash/etc/</a:t>
            </a:r>
            <a:r>
              <a:rPr lang="en-US" altLang="zh-CN" b="1" dirty="0" err="1" smtClean="0"/>
              <a:t>sysconfig</a:t>
            </a:r>
            <a:r>
              <a:rPr lang="en-US" altLang="zh-CN" b="1" dirty="0" smtClean="0"/>
              <a:t>/networks/eth0</a:t>
            </a:r>
            <a:endParaRPr lang="en-US" altLang="zh-CN" b="1" dirty="0"/>
          </a:p>
          <a:p>
            <a:pPr lvl="1"/>
            <a:r>
              <a:rPr lang="zh-CN" altLang="en-US" dirty="0" smtClean="0"/>
              <a:t>如果，你第一遍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输入这么长的参数，然后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的时候还要输入这么长的参数那么就是一件让人很郁闷的事情了。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你输入完</a:t>
            </a:r>
            <a:r>
              <a:rPr lang="en-US" altLang="zh-CN" dirty="0" err="1" smtClean="0"/>
              <a:t>cd</a:t>
            </a:r>
            <a:r>
              <a:rPr lang="zh-CN" altLang="en-US" dirty="0" smtClean="0"/>
              <a:t>之后，可以按</a:t>
            </a:r>
            <a:r>
              <a:rPr lang="en-US" altLang="zh-CN" dirty="0" smtClean="0"/>
              <a:t>Alt+.</a:t>
            </a:r>
            <a:r>
              <a:rPr lang="zh-CN" altLang="en-US" dirty="0" smtClean="0"/>
              <a:t>，就会自动输入那个长的不能再长的目录名。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其实，</a:t>
            </a:r>
            <a:r>
              <a:rPr lang="en-US" altLang="zh-CN" dirty="0" smtClean="0"/>
              <a:t>Alt+.</a:t>
            </a:r>
            <a:r>
              <a:rPr lang="zh-CN" altLang="en-US" dirty="0" smtClean="0"/>
              <a:t>的真正作用就是</a:t>
            </a:r>
            <a:r>
              <a:rPr lang="zh-CN" altLang="en-US" b="1" dirty="0" smtClean="0"/>
              <a:t>把上一条命令的最后一个参数输入到当前命令行</a:t>
            </a:r>
            <a:r>
              <a:rPr lang="zh-CN" altLang="en-US" dirty="0" smtClean="0"/>
              <a:t>。如果，你想把上上调命令的最后一个参数拿过来，就继续按</a:t>
            </a:r>
            <a:r>
              <a:rPr lang="en-US" altLang="zh-CN" dirty="0" smtClean="0"/>
              <a:t>Alt+.</a:t>
            </a:r>
          </a:p>
          <a:p>
            <a:pPr lvl="1"/>
            <a:r>
              <a:rPr lang="zh-CN" altLang="en-US" dirty="0" smtClean="0"/>
              <a:t>如果你想把上一条命令第一个参数拿过来怎么办？用</a:t>
            </a:r>
            <a:r>
              <a:rPr lang="en-US" altLang="zh-CN" dirty="0" smtClean="0"/>
              <a:t>Alt+0  Alt+.</a:t>
            </a:r>
          </a:p>
          <a:p>
            <a:pPr lvl="1"/>
            <a:r>
              <a:rPr lang="zh-CN" altLang="en-US" dirty="0" smtClean="0"/>
              <a:t>如果是上上条命令的第一个参数呢？当然是</a:t>
            </a:r>
            <a:r>
              <a:rPr lang="en-US" altLang="zh-CN" dirty="0" smtClean="0"/>
              <a:t>Alt+0 Alt+. Alt+.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常用快捷键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程序控制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Ctrl+c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终止当前在前台运行的程序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Ctrl+z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挂起当前在前台运行的程序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Ctrl+d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如果光标在行首且当前行没有输入字符，</a:t>
            </a:r>
            <a:r>
              <a:rPr lang="en-US" altLang="zh-CN" dirty="0" err="1" smtClean="0"/>
              <a:t>Ctrl+d</a:t>
            </a:r>
            <a:r>
              <a:rPr lang="zh-CN" altLang="en-US" smtClean="0"/>
              <a:t>退出</a:t>
            </a:r>
            <a:r>
              <a:rPr lang="zh-CN" altLang="en-US" smtClean="0"/>
              <a:t>当前</a:t>
            </a:r>
            <a:r>
              <a:rPr lang="zh-CN" altLang="en-US"/>
              <a:t>会话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常用快捷键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光标移动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Ctrl+f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向前</a:t>
            </a:r>
            <a:r>
              <a:rPr lang="en-US" altLang="zh-CN" dirty="0" smtClean="0"/>
              <a:t>(Forward)</a:t>
            </a:r>
            <a:r>
              <a:rPr lang="zh-CN" altLang="en-US" dirty="0" smtClean="0"/>
              <a:t>移动一个字符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Ctrl+b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向后</a:t>
            </a:r>
            <a:r>
              <a:rPr lang="en-US" altLang="zh-CN" dirty="0" smtClean="0"/>
              <a:t>(Backward)</a:t>
            </a:r>
            <a:r>
              <a:rPr lang="zh-CN" altLang="en-US" dirty="0" smtClean="0"/>
              <a:t>移动一个字符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Alt+f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向前移动一个单词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Alt+b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向后移动一个单词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Ctrl+a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移动光标到行首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Ctrl+e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移动光标到行尾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常用快捷键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光标移动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Ctrl+d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向前删一个字符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Ctrl+h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向后删一个字符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Alt+d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向前删一个单词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Ctrl+w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向后删一个单词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单词之间以空格分割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Ctrl+l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相当于命令</a:t>
            </a:r>
            <a:r>
              <a:rPr lang="en-US" altLang="zh-CN" dirty="0" smtClean="0"/>
              <a:t>clear, </a:t>
            </a:r>
            <a:r>
              <a:rPr lang="zh-CN" altLang="en-US" dirty="0" smtClean="0"/>
              <a:t>有了这个快捷键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就不用每次努力的敲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了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Ctrl+k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删除当前光标到行尾的字符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Ctrl+u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删除当前光标到行首的字符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Ctrl+y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粘贴删除环里面的第一项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err="1" smtClean="0"/>
              <a:t>Alt+y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粘贴删除环里面的后面的项</a:t>
            </a:r>
            <a:br>
              <a:rPr lang="zh-CN" altLang="en-US" dirty="0" smtClean="0"/>
            </a:br>
            <a:endParaRPr lang="en-US" altLang="zh-CN" dirty="0" smtClean="0"/>
          </a:p>
          <a:p>
            <a:r>
              <a:rPr lang="en-US" altLang="zh-CN" dirty="0" smtClean="0"/>
              <a:t>Ctrl+/</a:t>
            </a:r>
          </a:p>
          <a:p>
            <a:pPr lvl="1"/>
            <a:r>
              <a:rPr lang="en-US" altLang="zh-CN" dirty="0" smtClean="0"/>
              <a:t>undo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en-US" altLang="zh-CN" dirty="0" smtClean="0"/>
              <a:t>Alt+.</a:t>
            </a:r>
          </a:p>
          <a:p>
            <a:pPr lvl="1"/>
            <a:r>
              <a:rPr lang="zh-CN" altLang="en-US" dirty="0" smtClean="0"/>
              <a:t>取出上一条命令的最后一个参数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常用快捷键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历史命令操作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Ctrl+n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从历史命令列表中取下一条命令，相对于向下方向键</a:t>
            </a:r>
            <a:endParaRPr lang="en-US" altLang="zh-CN" dirty="0" smtClean="0"/>
          </a:p>
          <a:p>
            <a:r>
              <a:rPr lang="en-US" altLang="zh-CN" dirty="0" err="1" smtClean="0"/>
              <a:t>Ctrl+p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从历史记录去上一条命令，相对于向上方向键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Ctrl+r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向后增量搜索历史命令，非常方便，严重推荐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Ctrl+o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循环执行历史命令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</a:t>
            </a:r>
            <a:r>
              <a:rPr lang="en-US" altLang="zh-CN" dirty="0" smtClean="0"/>
              <a:t>watch</a:t>
            </a:r>
            <a:r>
              <a:rPr lang="zh-CN" altLang="en-US" dirty="0" smtClean="0"/>
              <a:t>命令来替换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设计">
  <a:themeElements>
    <a:clrScheme name="演示设计 6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红色激情企业风格</Template>
  <TotalTime>406</TotalTime>
  <Words>754</Words>
  <Application>Microsoft Office PowerPoint</Application>
  <PresentationFormat>全屏显示(4:3)</PresentationFormat>
  <Paragraphs>107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演示设计</vt:lpstr>
      <vt:lpstr>Bash的快捷键</vt:lpstr>
      <vt:lpstr>前言</vt:lpstr>
      <vt:lpstr>使用快捷键之前的注意</vt:lpstr>
      <vt:lpstr>重度推荐的快捷键 – Ctrl+r</vt:lpstr>
      <vt:lpstr>重度推荐的快捷键 -- Alt+.</vt:lpstr>
      <vt:lpstr>常用快捷键—程序控制</vt:lpstr>
      <vt:lpstr>常用快捷键—光标移动</vt:lpstr>
      <vt:lpstr>常用快捷键—光标移动</vt:lpstr>
      <vt:lpstr>常用快捷键—历史命令操作</vt:lpstr>
      <vt:lpstr>快捷键的背后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高效操作Bash</dc:title>
  <dc:creator>Tony Deng</dc:creator>
  <cp:lastModifiedBy>Tony Deng</cp:lastModifiedBy>
  <cp:revision>69</cp:revision>
  <dcterms:created xsi:type="dcterms:W3CDTF">2011-02-21T06:20:57Z</dcterms:created>
  <dcterms:modified xsi:type="dcterms:W3CDTF">2011-03-17T07:44:08Z</dcterms:modified>
</cp:coreProperties>
</file>