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6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7C54C5-3DD1-451F-9E1D-DCEC5E862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7B60AC2-7FC0-4E9E-97F0-9B60CB95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67375E2-A62F-4F78-B9FF-5D504DC7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754-4DA3-4A92-B9E9-9A9E795E403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1ACB03-645E-4528-9D90-66E992BC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1C91187-4AEE-41ED-AB21-9A55AD70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2A-EC68-4B2B-91D6-C75E4604F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8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C8A06C-B1F9-4B84-B4BD-A01AF544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F851371-F123-4935-AB76-F08361402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35506FD-F861-48FD-B976-88B81BAE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754-4DA3-4A92-B9E9-9A9E795E403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BB77BE3-3BC1-4689-81D9-E9EEB6D1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798D335-9B8E-4586-9EB0-8B621CB2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2A-EC68-4B2B-91D6-C75E4604F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2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4AD8A17E-1D5E-48C9-BC6C-6C27073DD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86ED53F-B35E-4BD7-824F-12581ED4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0AA1FC5-F9AE-496B-BD32-D19CC92F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754-4DA3-4A92-B9E9-9A9E795E403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D1ED740-A2C3-4BCA-90AA-611F61DD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97956F1-4A73-4ADB-AC45-D3A7E28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2A-EC68-4B2B-91D6-C75E4604F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CD9047-0029-43C0-B64D-817BC82B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6FB8FBB-8D68-4BBA-A9E8-5C54FF22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86DA6AF-95C7-4AD1-8010-FF50E378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754-4DA3-4A92-B9E9-9A9E795E403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0A3258B-47A3-4E18-BC59-98E4408C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B0A00D4-059A-4CED-9C70-779D6465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2A-EC68-4B2B-91D6-C75E4604F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9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54B988-5DD8-4CBC-AE7A-E5376311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42CD597-91D7-4D19-805E-8523D008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72C243A-3AA5-4636-BF0D-D36AF67A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754-4DA3-4A92-B9E9-9A9E795E403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3BAEBE2-97A9-4153-BE41-2B549B44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CE23957-7B4D-469F-B12E-CE5E86D1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2A-EC68-4B2B-91D6-C75E4604F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BC6578-6E92-49AA-9184-71F53C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9CE95F-C3D0-443C-A4A8-AB057CA0A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92AF00C-BF2B-4504-9F06-9458E94F9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40233B3-F8D8-470C-BC2C-227DE37B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754-4DA3-4A92-B9E9-9A9E795E403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2966328-8520-4823-BEB7-0F68C96F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C4692EA-C22B-48D6-A3BE-D3038088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2A-EC68-4B2B-91D6-C75E4604F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9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FD07EA-6387-4325-A7FA-9A0FCF48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7682DB7-B6AE-45FF-8053-AEB3B9E4D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65C3249-C28A-4135-AB21-83C1EB76D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1D7B566-9FE9-433D-A4C9-DB2F02E8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D9D13C4-52BC-4B13-94F6-F66B7BA19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3072143-2B99-4B71-877E-963D5013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754-4DA3-4A92-B9E9-9A9E795E403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F654FF1-B668-4FC8-9FE0-4A3FF1CC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9692AD7-CAB0-4A8A-9D3C-AB4A8A55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2A-EC68-4B2B-91D6-C75E4604F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7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781A1F-D502-4A85-8128-E6C66537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C1F128A-C19F-4ACF-835A-75FAAAA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754-4DA3-4A92-B9E9-9A9E795E403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ADCC351-9C42-4AC7-BCFC-9A97C927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D6E0BD5-45BF-444D-B780-34E2F79E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2A-EC68-4B2B-91D6-C75E4604F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8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598E7E2-910B-45EA-975C-1073AD8B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754-4DA3-4A92-B9E9-9A9E795E403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3E4145C-92DD-41A4-BA9C-583A65B9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4D5BBC1-59BB-47F4-9232-608848CC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2A-EC68-4B2B-91D6-C75E4604F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1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69D125-EEFC-4989-8A08-42B9AC42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7AE7F76-2724-4926-8869-8C10AEA92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5D39182-7F1C-4DE7-8926-66F5FB666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34ACA27-5A11-4D90-996D-61124698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754-4DA3-4A92-B9E9-9A9E795E403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7C95413-36A6-4053-83F5-EBDF2C68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C403399-918E-4BEE-BA45-7991093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2A-EC68-4B2B-91D6-C75E4604F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2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DB0D2F-318B-40BC-97C8-51A7048D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2C69237-A93B-46A6-B79B-ADCCDEB01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7F69186-FE49-4A03-B18C-89CBB434D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B59B52E-816D-4FCF-A104-F311C6DF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754-4DA3-4A92-B9E9-9A9E795E403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79E7428-0504-4E32-A28D-D2EF565B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6458878-B2E6-42BE-9759-12832A14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2A-EC68-4B2B-91D6-C75E4604F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5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27D1ECE-4FFB-420C-B826-3F0BEB3C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EC14BFA-AF22-4650-A7F4-93DB437C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4900515-4251-45D4-B809-C80E51092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8754-4DA3-4A92-B9E9-9A9E795E403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D5F48C4-57BA-4ED6-AA03-92B823D46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C8BAD70-9BE2-4678-BD83-3CC94501D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D822A-EC68-4B2B-91D6-C75E4604F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0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459856-9FC3-4EED-8471-2004B1D6C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计算方法</a:t>
            </a:r>
            <a:r>
              <a:rPr lang="zh-CN" altLang="en-US" sz="7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</a:t>
            </a:r>
            <a:r>
              <a:rPr lang="zh-CN" altLang="en-US" sz="7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究</a:t>
            </a:r>
            <a:r>
              <a:rPr lang="zh-CN" altLang="en-US" sz="7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性课题</a:t>
            </a:r>
            <a:endParaRPr lang="zh-CN" altLang="en-US" sz="7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34ECD59-9403-4481-B49D-77EFE0066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3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hlinkClick r:id="rId2" action="ppaction://hlinksldjump"/>
            <a:extLst>
              <a:ext uri="{FF2B5EF4-FFF2-40B4-BE49-F238E27FC236}">
                <a16:creationId xmlns="" xmlns:a16="http://schemas.microsoft.com/office/drawing/2014/main" id="{351FC7D7-EA08-4F26-80D6-D6257013DAFD}"/>
              </a:ext>
            </a:extLst>
          </p:cNvPr>
          <p:cNvSpPr/>
          <p:nvPr/>
        </p:nvSpPr>
        <p:spPr>
          <a:xfrm>
            <a:off x="2993649" y="1564021"/>
            <a:ext cx="1322773" cy="6747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B5A50C74-DFCD-4251-B4A3-AB12DBAF6616}"/>
              </a:ext>
            </a:extLst>
          </p:cNvPr>
          <p:cNvSpPr/>
          <p:nvPr/>
        </p:nvSpPr>
        <p:spPr>
          <a:xfrm>
            <a:off x="5210107" y="1558839"/>
            <a:ext cx="1322773" cy="6747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hlinkClick r:id="rId4" action="ppaction://hlinksldjump"/>
            <a:extLst>
              <a:ext uri="{FF2B5EF4-FFF2-40B4-BE49-F238E27FC236}">
                <a16:creationId xmlns="" xmlns:a16="http://schemas.microsoft.com/office/drawing/2014/main" id="{34270900-B25B-40E2-8975-A9327A22D0DB}"/>
              </a:ext>
            </a:extLst>
          </p:cNvPr>
          <p:cNvSpPr/>
          <p:nvPr/>
        </p:nvSpPr>
        <p:spPr>
          <a:xfrm>
            <a:off x="7426565" y="1568460"/>
            <a:ext cx="1322773" cy="6747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hlinkClick r:id="rId5" action="ppaction://hlinksldjump"/>
            <a:extLst>
              <a:ext uri="{FF2B5EF4-FFF2-40B4-BE49-F238E27FC236}">
                <a16:creationId xmlns="" xmlns:a16="http://schemas.microsoft.com/office/drawing/2014/main" id="{948DB638-21B7-4BDB-A4C4-654EA46F7771}"/>
              </a:ext>
            </a:extLst>
          </p:cNvPr>
          <p:cNvSpPr/>
          <p:nvPr/>
        </p:nvSpPr>
        <p:spPr>
          <a:xfrm>
            <a:off x="2996033" y="3334884"/>
            <a:ext cx="1322773" cy="6747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hlinkClick r:id="rId6" action="ppaction://hlinksldjump"/>
            <a:extLst>
              <a:ext uri="{FF2B5EF4-FFF2-40B4-BE49-F238E27FC236}">
                <a16:creationId xmlns="" xmlns:a16="http://schemas.microsoft.com/office/drawing/2014/main" id="{CF11E3D5-8F5A-4BC3-B2AA-42C8E78AFEED}"/>
              </a:ext>
            </a:extLst>
          </p:cNvPr>
          <p:cNvSpPr/>
          <p:nvPr/>
        </p:nvSpPr>
        <p:spPr>
          <a:xfrm>
            <a:off x="5274030" y="3334883"/>
            <a:ext cx="1322773" cy="6747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hlinkClick r:id="rId7" action="ppaction://hlinksldjump"/>
            <a:extLst>
              <a:ext uri="{FF2B5EF4-FFF2-40B4-BE49-F238E27FC236}">
                <a16:creationId xmlns="" xmlns:a16="http://schemas.microsoft.com/office/drawing/2014/main" id="{1952A731-D92B-4046-8924-36E9F30FFF71}"/>
              </a:ext>
            </a:extLst>
          </p:cNvPr>
          <p:cNvSpPr/>
          <p:nvPr/>
        </p:nvSpPr>
        <p:spPr>
          <a:xfrm>
            <a:off x="7512888" y="3309452"/>
            <a:ext cx="1322773" cy="6747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5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07D13BDB-2983-41B9-A237-C3D2748F2B00}"/>
              </a:ext>
            </a:extLst>
          </p:cNvPr>
          <p:cNvSpPr txBox="1"/>
          <p:nvPr/>
        </p:nvSpPr>
        <p:spPr>
          <a:xfrm>
            <a:off x="685799" y="568170"/>
            <a:ext cx="1025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en-US" sz="2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智能优化算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法（选择其中一种）计算</a:t>
            </a:r>
            <a:r>
              <a:rPr lang="en-US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Griewangk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函数的最优解。</a:t>
            </a:r>
            <a:endParaRPr lang="zh-CN" altLang="en-US" dirty="0"/>
          </a:p>
        </p:txBody>
      </p:sp>
      <p:sp>
        <p:nvSpPr>
          <p:cNvPr id="5" name="箭头: 右 4">
            <a:hlinkClick r:id="rId2" action="ppaction://hlinksldjump"/>
            <a:extLst>
              <a:ext uri="{FF2B5EF4-FFF2-40B4-BE49-F238E27FC236}">
                <a16:creationId xmlns="" xmlns:a16="http://schemas.microsoft.com/office/drawing/2014/main" id="{4866930F-8437-4BFC-9995-C19A2D86B88E}"/>
              </a:ext>
            </a:extLst>
          </p:cNvPr>
          <p:cNvSpPr/>
          <p:nvPr/>
        </p:nvSpPr>
        <p:spPr>
          <a:xfrm>
            <a:off x="9871969" y="6054571"/>
            <a:ext cx="656948" cy="5415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8" y="1579423"/>
            <a:ext cx="9099387" cy="272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7D13BDB-2983-41B9-A237-C3D2748F2B00}"/>
              </a:ext>
            </a:extLst>
          </p:cNvPr>
          <p:cNvSpPr txBox="1"/>
          <p:nvPr/>
        </p:nvSpPr>
        <p:spPr>
          <a:xfrm>
            <a:off x="685798" y="4606770"/>
            <a:ext cx="9996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要求：</a:t>
            </a:r>
            <a:r>
              <a:rPr lang="zh-CN" altLang="en-US" sz="2000" dirty="0" smtClean="0"/>
              <a:t>绘制函数的二维图形（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zh-CN" altLang="en-US" sz="2000" dirty="0" smtClean="0"/>
              <a:t>），并计算出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时，函数的</a:t>
            </a:r>
            <a:r>
              <a:rPr lang="zh-CN" altLang="en-US" sz="2000" dirty="0" smtClean="0"/>
              <a:t>最优解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和最大值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每小组提交一份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，每位小组成员各交一份研究报告。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BBF3199-C845-4A63-8C81-4F1FC0405885}"/>
              </a:ext>
            </a:extLst>
          </p:cNvPr>
          <p:cNvSpPr txBox="1"/>
          <p:nvPr/>
        </p:nvSpPr>
        <p:spPr>
          <a:xfrm>
            <a:off x="399494" y="639193"/>
            <a:ext cx="1086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利用群智能优化算法（选择其中一种）计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Schaffer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数的最优解。</a:t>
            </a:r>
          </a:p>
          <a:p>
            <a:endParaRPr lang="zh-CN" altLang="en-US" dirty="0"/>
          </a:p>
        </p:txBody>
      </p:sp>
      <p:sp>
        <p:nvSpPr>
          <p:cNvPr id="6" name="箭头: 右 5">
            <a:hlinkClick r:id="rId2" action="ppaction://hlinksldjump"/>
            <a:extLst>
              <a:ext uri="{FF2B5EF4-FFF2-40B4-BE49-F238E27FC236}">
                <a16:creationId xmlns="" xmlns:a16="http://schemas.microsoft.com/office/drawing/2014/main" id="{8C433B41-9152-4FBE-AA50-22DF3F6D01B5}"/>
              </a:ext>
            </a:extLst>
          </p:cNvPr>
          <p:cNvSpPr/>
          <p:nvPr/>
        </p:nvSpPr>
        <p:spPr>
          <a:xfrm>
            <a:off x="9871969" y="6054571"/>
            <a:ext cx="656948" cy="5415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36" y="1562523"/>
            <a:ext cx="8523796" cy="350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>
            <a:extLst>
              <a:ext uri="{FF2B5EF4-FFF2-40B4-BE49-F238E27FC236}">
                <a16:creationId xmlns="" xmlns:a16="http://schemas.microsoft.com/office/drawing/2014/main" id="{07D13BDB-2983-41B9-A237-C3D2748F2B00}"/>
              </a:ext>
            </a:extLst>
          </p:cNvPr>
          <p:cNvSpPr txBox="1"/>
          <p:nvPr/>
        </p:nvSpPr>
        <p:spPr>
          <a:xfrm>
            <a:off x="747344" y="5064369"/>
            <a:ext cx="9996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要求：</a:t>
            </a:r>
            <a:r>
              <a:rPr lang="zh-CN" altLang="en-US" sz="2000" dirty="0" smtClean="0"/>
              <a:t>绘制函数的二维图形（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zh-CN" altLang="en-US" sz="2000" dirty="0" smtClean="0"/>
              <a:t>），并计算出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时，函数的</a:t>
            </a:r>
            <a:r>
              <a:rPr lang="zh-CN" altLang="en-US" sz="2000" dirty="0" smtClean="0"/>
              <a:t>最优解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和最大值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每小组提交一份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，每位小组成员各交一份研究报告。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8C3639F-A803-43B9-9AAC-3E15B3183CEE}"/>
              </a:ext>
            </a:extLst>
          </p:cNvPr>
          <p:cNvSpPr txBox="1"/>
          <p:nvPr/>
        </p:nvSpPr>
        <p:spPr>
          <a:xfrm>
            <a:off x="2752078" y="1589103"/>
            <a:ext cx="3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C1C8296-52C4-4A06-BF26-606B5068B475}"/>
              </a:ext>
            </a:extLst>
          </p:cNvPr>
          <p:cNvSpPr txBox="1"/>
          <p:nvPr/>
        </p:nvSpPr>
        <p:spPr>
          <a:xfrm>
            <a:off x="355106" y="870012"/>
            <a:ext cx="11159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利用群智能优化算法（选择其中一种）计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Easom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数的最优解。</a:t>
            </a:r>
          </a:p>
          <a:p>
            <a:endParaRPr lang="zh-CN" altLang="en-US" dirty="0"/>
          </a:p>
        </p:txBody>
      </p:sp>
      <p:sp>
        <p:nvSpPr>
          <p:cNvPr id="7" name="箭头: 右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D8D55171-760D-4682-BA01-129E5CC88BED}"/>
              </a:ext>
            </a:extLst>
          </p:cNvPr>
          <p:cNvSpPr/>
          <p:nvPr/>
        </p:nvSpPr>
        <p:spPr>
          <a:xfrm>
            <a:off x="9871969" y="6054571"/>
            <a:ext cx="656948" cy="5415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84" y="1958435"/>
            <a:ext cx="8488527" cy="259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3">
            <a:extLst>
              <a:ext uri="{FF2B5EF4-FFF2-40B4-BE49-F238E27FC236}">
                <a16:creationId xmlns="" xmlns:a16="http://schemas.microsoft.com/office/drawing/2014/main" id="{07D13BDB-2983-41B9-A237-C3D2748F2B00}"/>
              </a:ext>
            </a:extLst>
          </p:cNvPr>
          <p:cNvSpPr txBox="1"/>
          <p:nvPr/>
        </p:nvSpPr>
        <p:spPr>
          <a:xfrm>
            <a:off x="685798" y="4606770"/>
            <a:ext cx="9996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要求：</a:t>
            </a:r>
            <a:r>
              <a:rPr lang="zh-CN" altLang="en-US" sz="2000" dirty="0" smtClean="0"/>
              <a:t>绘制函数的二维图形（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zh-CN" altLang="en-US" sz="2000" dirty="0" smtClean="0"/>
              <a:t>），并计算出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时，函数的</a:t>
            </a:r>
            <a:r>
              <a:rPr lang="zh-CN" altLang="en-US" sz="2000" dirty="0" smtClean="0"/>
              <a:t>最优解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和最小值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每小组提交一份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，每位小组成员各交一份研究报告。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6500BFE-4402-4FD7-904D-A20F5FB8AF89}"/>
              </a:ext>
            </a:extLst>
          </p:cNvPr>
          <p:cNvSpPr txBox="1"/>
          <p:nvPr/>
        </p:nvSpPr>
        <p:spPr>
          <a:xfrm>
            <a:off x="568170" y="665825"/>
            <a:ext cx="1107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利用群智能优化算法（选择其中一种）计算多峰函数的最优解。</a:t>
            </a:r>
          </a:p>
        </p:txBody>
      </p:sp>
      <p:sp>
        <p:nvSpPr>
          <p:cNvPr id="6" name="箭头: 右 5">
            <a:hlinkClick r:id="rId2" action="ppaction://hlinksldjump"/>
            <a:extLst>
              <a:ext uri="{FF2B5EF4-FFF2-40B4-BE49-F238E27FC236}">
                <a16:creationId xmlns="" xmlns:a16="http://schemas.microsoft.com/office/drawing/2014/main" id="{D514A2DA-3CCF-4DE3-B5A4-2362F6156FE2}"/>
              </a:ext>
            </a:extLst>
          </p:cNvPr>
          <p:cNvSpPr/>
          <p:nvPr/>
        </p:nvSpPr>
        <p:spPr>
          <a:xfrm>
            <a:off x="9871969" y="6054571"/>
            <a:ext cx="656948" cy="5415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70" y="1751049"/>
            <a:ext cx="9574878" cy="1787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07D13BDB-2983-41B9-A237-C3D2748F2B00}"/>
              </a:ext>
            </a:extLst>
          </p:cNvPr>
          <p:cNvSpPr txBox="1"/>
          <p:nvPr/>
        </p:nvSpPr>
        <p:spPr>
          <a:xfrm>
            <a:off x="717692" y="4351793"/>
            <a:ext cx="9996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要求：</a:t>
            </a:r>
            <a:r>
              <a:rPr lang="zh-CN" altLang="en-US" sz="2000" dirty="0" smtClean="0"/>
              <a:t>绘制函数的二维图形，并计算出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</a:t>
            </a:r>
            <a:r>
              <a:rPr lang="zh-CN" altLang="en-US" sz="2000" dirty="0" smtClean="0"/>
              <a:t>最优解（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和最大值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每小组提交一份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，每位小组成员各交一份研究报告。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32733CF-BC57-448B-8ADA-792E6BAC992C}"/>
              </a:ext>
            </a:extLst>
          </p:cNvPr>
          <p:cNvSpPr txBox="1"/>
          <p:nvPr/>
        </p:nvSpPr>
        <p:spPr>
          <a:xfrm>
            <a:off x="693937" y="798991"/>
            <a:ext cx="1080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利用群智能优化算法（选择其中一种）计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Hansen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数的最优解。</a:t>
            </a:r>
          </a:p>
          <a:p>
            <a:endParaRPr lang="zh-CN" altLang="en-US" dirty="0"/>
          </a:p>
        </p:txBody>
      </p:sp>
      <p:sp>
        <p:nvSpPr>
          <p:cNvPr id="4" name="箭头: 右 3">
            <a:hlinkClick r:id="rId2" action="ppaction://hlinksldjump"/>
            <a:extLst>
              <a:ext uri="{FF2B5EF4-FFF2-40B4-BE49-F238E27FC236}">
                <a16:creationId xmlns="" xmlns:a16="http://schemas.microsoft.com/office/drawing/2014/main" id="{76518E26-5360-4D7F-8A4F-A2D89D927173}"/>
              </a:ext>
            </a:extLst>
          </p:cNvPr>
          <p:cNvSpPr/>
          <p:nvPr/>
        </p:nvSpPr>
        <p:spPr>
          <a:xfrm>
            <a:off x="9871969" y="6054571"/>
            <a:ext cx="656948" cy="5415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28" y="1907929"/>
            <a:ext cx="8690725" cy="1947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>
            <a:extLst>
              <a:ext uri="{FF2B5EF4-FFF2-40B4-BE49-F238E27FC236}">
                <a16:creationId xmlns="" xmlns:a16="http://schemas.microsoft.com/office/drawing/2014/main" id="{07D13BDB-2983-41B9-A237-C3D2748F2B00}"/>
              </a:ext>
            </a:extLst>
          </p:cNvPr>
          <p:cNvSpPr txBox="1"/>
          <p:nvPr/>
        </p:nvSpPr>
        <p:spPr>
          <a:xfrm>
            <a:off x="717692" y="4351793"/>
            <a:ext cx="9996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要求：</a:t>
            </a:r>
            <a:r>
              <a:rPr lang="zh-CN" altLang="en-US" sz="2000" dirty="0" smtClean="0"/>
              <a:t>绘制函数的二维图形，并计算出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</a:t>
            </a:r>
            <a:r>
              <a:rPr lang="zh-CN" altLang="en-US" sz="2000" dirty="0" smtClean="0"/>
              <a:t>最优解（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每小组提交一份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，每位小组成员各交一份研究报告。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7F25EDA-C449-48B9-A688-374C0AF58D70}"/>
              </a:ext>
            </a:extLst>
          </p:cNvPr>
          <p:cNvSpPr txBox="1"/>
          <p:nvPr/>
        </p:nvSpPr>
        <p:spPr>
          <a:xfrm>
            <a:off x="674704" y="727969"/>
            <a:ext cx="10724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利用群智能优化算法（选择其中一种）计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Shubert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数的最优解。</a:t>
            </a:r>
          </a:p>
          <a:p>
            <a:pPr algn="just">
              <a:lnSpc>
                <a:spcPct val="150000"/>
              </a:lnSpc>
            </a:pP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箭头: 右 3">
            <a:hlinkClick r:id="rId2" action="ppaction://hlinksldjump"/>
            <a:extLst>
              <a:ext uri="{FF2B5EF4-FFF2-40B4-BE49-F238E27FC236}">
                <a16:creationId xmlns="" xmlns:a16="http://schemas.microsoft.com/office/drawing/2014/main" id="{B02B8910-DA25-4F49-96EA-4B42FD246A4F}"/>
              </a:ext>
            </a:extLst>
          </p:cNvPr>
          <p:cNvSpPr/>
          <p:nvPr/>
        </p:nvSpPr>
        <p:spPr>
          <a:xfrm>
            <a:off x="9871969" y="6054571"/>
            <a:ext cx="656948" cy="5415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82" y="1811215"/>
            <a:ext cx="8774357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>
            <a:extLst>
              <a:ext uri="{FF2B5EF4-FFF2-40B4-BE49-F238E27FC236}">
                <a16:creationId xmlns="" xmlns:a16="http://schemas.microsoft.com/office/drawing/2014/main" id="{07D13BDB-2983-41B9-A237-C3D2748F2B00}"/>
              </a:ext>
            </a:extLst>
          </p:cNvPr>
          <p:cNvSpPr txBox="1"/>
          <p:nvPr/>
        </p:nvSpPr>
        <p:spPr>
          <a:xfrm>
            <a:off x="823200" y="4140778"/>
            <a:ext cx="9996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要求：</a:t>
            </a:r>
            <a:r>
              <a:rPr lang="zh-CN" altLang="en-US" sz="2000" dirty="0" smtClean="0"/>
              <a:t>绘制函数的二维图形，并计算出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</a:t>
            </a:r>
            <a:r>
              <a:rPr lang="zh-CN" altLang="en-US" sz="2000" dirty="0" smtClean="0"/>
              <a:t>最优解（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每小组提交一份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，每位小组成员各交一份研究报告。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541</Words>
  <Application>Microsoft Office PowerPoint</Application>
  <PresentationFormat>自定义</PresentationFormat>
  <Paragraphs>25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计算方法研究性课题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英语翻译</dc:title>
  <dc:creator>qiliang</dc:creator>
  <cp:lastModifiedBy>xb21cn</cp:lastModifiedBy>
  <cp:revision>46</cp:revision>
  <dcterms:created xsi:type="dcterms:W3CDTF">2021-03-19T12:16:00Z</dcterms:created>
  <dcterms:modified xsi:type="dcterms:W3CDTF">2021-04-16T01:08:21Z</dcterms:modified>
</cp:coreProperties>
</file>