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83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F47B0-3863-4522-84F1-FB4A84E09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BA4AC2-F0AA-4FDC-885F-3299C94F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8BA00-67CD-4733-8635-FADD9876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E8216-4A55-4511-9007-0D328CC9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CA4AB-12F1-4FD6-BA85-DE3F8D3E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3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60EE-A4FD-419C-865F-79C4F2C0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DF620E-7500-4754-BC9A-FFC495590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69F7B-67E3-4C95-957F-6EB8ADD0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26E9C-85B0-4EDA-BA17-06A3CC17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B65F9-1413-4BFD-A4F1-EB281948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7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EE41C7-C227-4BC7-A4F8-22E822B89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23234C-FA87-41A8-A475-D6BB0D7A5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0DE4D-CF04-40C1-A8F2-44F8DCD6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CAD22-AB62-4825-B670-7F7A9DE7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DF5BC-2EE0-435E-B02B-C69983AD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4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C03B-3FC1-4FF6-A4AC-2EB02ECB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23EEA-77FA-4140-B3DC-E9C2F024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5261F-E2E7-4EF6-8AFF-41349C7C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9E8A8-7225-4737-83F6-CE9FCD05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58945-7846-461E-BB9D-AE3525D8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5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5366-806A-4555-87F8-72621DAB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8B1D1-A469-43A6-BF4A-BC70F48EE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FA039-A1E4-49F0-AC5F-F3B0AC55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11C38-B9A3-4180-B754-FCBAC536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F3C74-57DA-47F8-9BB7-50DCBF1E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7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CAD34-3842-44C6-8662-FED0DF41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0F592-7AF8-4FFB-BD9B-058D848DB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2D80E-6019-4874-B079-ACD8A56E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03398-A0F3-4A57-B845-3E0BA9CC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73058-71E8-4AC8-936E-E28816E2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79073-9B69-42B7-9776-25F14386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6712-D29C-4DB2-868D-FD2AAE14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F6A1A-16AB-4A03-89EE-E36EF385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577328-62F3-4A6A-9A0B-BB4F61AAC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0DBC9-C1BF-48E2-B734-65328B5A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53481F-DADB-4769-BACC-9B7FFC9E8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014CA2-C62A-4458-A039-C1A6EEE6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958CD-7092-461A-B97E-3EE334A0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20685-93A5-4FC5-B077-80F7BE55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E3BE0-88BE-480A-9257-2A28A4C3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ADD48F-D1DF-4C5B-A628-393FE541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5E8F79-DE88-45E1-BD4A-DC809AC0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2768E-6459-4336-8C97-ADF3516C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7E890-15FE-484A-B934-37093543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430EFA-0F80-4D7D-8AAF-C114BF40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3821F6-0336-473F-A6B7-B521ECBA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49F9D-1F40-44FC-8711-F7102CBC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F6C4F-AC1A-4561-ADDB-325217FE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295CD5-B623-4E24-BD4F-144199007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83A75-1654-45E6-B7E3-5FA1C9AF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1B3B2-DD92-4802-841A-B1F9E969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F1BAA-7FC6-4C88-8D5D-86FC4391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1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9B2CB-81E5-4FCF-B8B1-C9423EE1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E060B1-4984-491C-832A-122FA929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CCFCC-F259-42A9-821D-71F93604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2C335-ED93-4215-87ED-32660220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FE8CA-43C1-4E9D-85A0-B6201AF7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A623B-73ED-42CD-8DBE-5904070A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1451B7-59C6-4321-935A-17EFC71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78027-20DF-449B-A4CB-7281495C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DB95C-773A-4E4D-8D51-DCFFE534D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CE53-5CBB-4FE0-B418-2109EBC6CB67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C65CA-2426-429B-A0EB-038BCA367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1F7D8-6FCC-45F9-9D23-A7F1050C7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BE122-89FB-4B83-B984-C28369021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49820538-63A4-411E-9368-29BB3DE3E920}"/>
              </a:ext>
            </a:extLst>
          </p:cNvPr>
          <p:cNvGrpSpPr/>
          <p:nvPr/>
        </p:nvGrpSpPr>
        <p:grpSpPr>
          <a:xfrm>
            <a:off x="-5443674" y="-1666935"/>
            <a:ext cx="17635658" cy="11801520"/>
            <a:chOff x="-5443674" y="-1666935"/>
            <a:chExt cx="17635658" cy="1180152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7A95446-CB1E-4E58-9DC0-363FD8A5380D}"/>
                </a:ext>
              </a:extLst>
            </p:cNvPr>
            <p:cNvGrpSpPr/>
            <p:nvPr/>
          </p:nvGrpSpPr>
          <p:grpSpPr>
            <a:xfrm>
              <a:off x="-5443627" y="-1666897"/>
              <a:ext cx="17635611" cy="11801482"/>
              <a:chOff x="-5443627" y="-1666897"/>
              <a:chExt cx="17635611" cy="1180148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55754B0-D7EC-4F81-AAFC-587A7B54B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43603" y="-1666867"/>
                <a:ext cx="5862688" cy="5876917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C726F91-1A63-4FB9-B3A9-5E18DA4A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85" y="-1666864"/>
                <a:ext cx="3924300" cy="3933825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F3CAAB1E-5C24-4626-B3A8-1DED9AAE0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7669" y="-1666897"/>
                <a:ext cx="3924300" cy="3933825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87EA187B-636A-4365-819C-00DB38316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37" y="2266923"/>
                <a:ext cx="3924300" cy="3933825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FC69C95-00D7-46A2-BD3C-8051CD587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3337" y="2266922"/>
                <a:ext cx="3924300" cy="3933825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54D0C97E-9B58-419A-98D7-E04E3FB1F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43627" y="4257617"/>
                <a:ext cx="5862688" cy="5876918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32C5E767-976B-4D0B-A978-66F76674C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3382" y="-1666893"/>
                <a:ext cx="3924300" cy="3933825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E37C0D76-9E97-473A-97FE-0B6C7501B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3382" y="6200756"/>
                <a:ext cx="3924300" cy="3933825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A1734F7D-C41F-4573-A380-A3979351F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7684" y="6200760"/>
                <a:ext cx="3924300" cy="3933825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ECFF42E8-7EC2-42E4-A452-4DDBD2989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7669" y="2266889"/>
                <a:ext cx="3924300" cy="3933825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A174D8BB-C664-4374-834F-37D4B4B05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68" y="6200751"/>
                <a:ext cx="3924300" cy="3933825"/>
              </a:xfrm>
              <a:prstGeom prst="rect">
                <a:avLst/>
              </a:prstGeom>
            </p:spPr>
          </p:pic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F127289-2E5F-4656-B04A-9DFE8FBAF161}"/>
                </a:ext>
              </a:extLst>
            </p:cNvPr>
            <p:cNvSpPr txBox="1"/>
            <p:nvPr/>
          </p:nvSpPr>
          <p:spPr>
            <a:xfrm>
              <a:off x="-5443627" y="-1666908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783B87A-743A-42BC-97FD-BE068AA3BE58}"/>
                </a:ext>
              </a:extLst>
            </p:cNvPr>
            <p:cNvSpPr txBox="1"/>
            <p:nvPr/>
          </p:nvSpPr>
          <p:spPr>
            <a:xfrm>
              <a:off x="-5443674" y="4282069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2211739-24C6-4C5E-BAB6-A99A09FA91A8}"/>
                </a:ext>
              </a:extLst>
            </p:cNvPr>
            <p:cNvSpPr txBox="1"/>
            <p:nvPr/>
          </p:nvSpPr>
          <p:spPr>
            <a:xfrm>
              <a:off x="419037" y="-1666908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67A9DFF-5136-4BFE-8E24-0AB0974DDF85}"/>
                </a:ext>
              </a:extLst>
            </p:cNvPr>
            <p:cNvSpPr txBox="1"/>
            <p:nvPr/>
          </p:nvSpPr>
          <p:spPr>
            <a:xfrm>
              <a:off x="4343321" y="-1666908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53E08EB-143D-486B-A9B6-9FDEDA23AA38}"/>
                </a:ext>
              </a:extLst>
            </p:cNvPr>
            <p:cNvSpPr txBox="1"/>
            <p:nvPr/>
          </p:nvSpPr>
          <p:spPr>
            <a:xfrm>
              <a:off x="8267605" y="-1666935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C6018E-DFD1-4A3E-88AE-DEF05DCD0AD4}"/>
                </a:ext>
              </a:extLst>
            </p:cNvPr>
            <p:cNvSpPr txBox="1"/>
            <p:nvPr/>
          </p:nvSpPr>
          <p:spPr>
            <a:xfrm>
              <a:off x="418989" y="2266879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62B6F04-7845-4893-A0E5-32F2CC99B88F}"/>
                </a:ext>
              </a:extLst>
            </p:cNvPr>
            <p:cNvSpPr txBox="1"/>
            <p:nvPr/>
          </p:nvSpPr>
          <p:spPr>
            <a:xfrm>
              <a:off x="4343241" y="2266879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0E2BBEC-CFD2-45E8-A9F9-2712B17C57F3}"/>
                </a:ext>
              </a:extLst>
            </p:cNvPr>
            <p:cNvSpPr txBox="1"/>
            <p:nvPr/>
          </p:nvSpPr>
          <p:spPr>
            <a:xfrm>
              <a:off x="8319811" y="2266879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4ADC141-A976-4A50-BF5A-15109955DA6C}"/>
                </a:ext>
              </a:extLst>
            </p:cNvPr>
            <p:cNvSpPr txBox="1"/>
            <p:nvPr/>
          </p:nvSpPr>
          <p:spPr>
            <a:xfrm>
              <a:off x="418989" y="6200666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14E1BE5-682B-4A08-88CE-74F7830520D0}"/>
                </a:ext>
              </a:extLst>
            </p:cNvPr>
            <p:cNvSpPr txBox="1"/>
            <p:nvPr/>
          </p:nvSpPr>
          <p:spPr>
            <a:xfrm>
              <a:off x="4343241" y="6200666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FA858D6-CCF2-4EB8-94CD-F2B64C775357}"/>
                </a:ext>
              </a:extLst>
            </p:cNvPr>
            <p:cNvSpPr txBox="1"/>
            <p:nvPr/>
          </p:nvSpPr>
          <p:spPr>
            <a:xfrm>
              <a:off x="8267605" y="6195831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34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Arnold Chow</dc:creator>
  <cp:lastModifiedBy>Arnold Chow</cp:lastModifiedBy>
  <cp:revision>2</cp:revision>
  <dcterms:created xsi:type="dcterms:W3CDTF">2022-05-10T15:44:04Z</dcterms:created>
  <dcterms:modified xsi:type="dcterms:W3CDTF">2022-05-10T16:00:28Z</dcterms:modified>
</cp:coreProperties>
</file>