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7256F-768B-4803-830E-01C4191ED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2D66D-C338-4EFA-A7CA-524811EE5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DCAA3-13EA-41C8-AB1A-F62D3CC0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824F9-79C6-4853-9890-7BA7DE54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05864-024A-488F-93CD-4DD743B6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9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7FD4A-4072-462A-B10E-C4B55289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AEC6F-5DF8-4E7E-B249-67B92FEB9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9C893-7D06-4B00-B56A-F59B7A0B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34A4B-DE83-43A8-983F-63439B8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9D1A9-DBE7-4F75-A701-CC59682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8A7B6D-8F08-40C0-998D-17052E432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1BC8C-F51A-46C7-BE0C-841FF491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D9475-D1D1-426E-B6C4-4A372F58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FC7EE-A438-4A03-86E5-53EDD28A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34276-91E2-40C0-AC3D-7BB381CE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42286-36D9-4D26-B81E-D737D9EE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B49D0-8CFF-4CCD-8A72-62A873E1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BD21F-730C-437C-85CC-757A950E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3801E-57F5-43A7-A3F7-11B539F0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9B87C-D21D-4CA8-9C7B-39EB6C30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4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9861-3B33-48DE-90EF-BFD81C96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DD00B-711D-4D2C-9C73-A9BB759C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A24B3-3D91-421B-A2C7-64643B26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38F8B-F43A-4BF2-8F01-F05B1EAA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D749A-DB63-472E-89EC-A32B9FF3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9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88496-7F59-434D-BAE5-BC4D0ADC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4D247-CC6B-4820-94F0-B4FEA27A1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13B9B-83D3-4083-AB5B-C84934C42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C87F5-BBF7-43F8-BB4D-96388ABB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76B2E-197F-4DEA-9B83-1C69B705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9907D-06AB-4413-B006-18352654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FB6A-3933-4F88-90BC-112EEECA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0CD14-A139-470A-8E0A-A7C83B5A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8F41C-D701-4304-941F-D7188F5E2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4A4652-B3F1-4221-80C1-E57F91581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397A3-0E81-409E-90CD-B4BFBA741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C7579-6CB0-4ED2-B918-8EF325F3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CA54BF-E480-4BE2-9296-11B785B6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44F232-26C4-47A8-A71E-916E2782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0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123CF-B979-4C32-8E1A-4B5AEA8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AA8F2F-718B-4316-B32E-0EF6A1AE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84680A-0436-4941-878E-5DC78E7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0A18D-7447-4E20-92EC-F2433240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AFC7C-F753-4972-9013-DC45EEE7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F310A-15D4-45ED-A241-F33F4D6F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362A1-4CAC-4326-B78B-F64E2A5B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676E-3F79-4990-8BE6-839A62AE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9B3A0-6FA0-450B-A416-C1B06221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A4AA1-5E70-4A4D-909E-52AD122E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00D25-DD13-473F-922A-BCDCC0D4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3859F-E5BA-4F15-ADD9-8C5579FB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F2BA5-3AF3-4870-BE10-A0CA946E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9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C5D7E-EFB5-47DA-A1AC-103142CF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AB52A7-5412-4D82-9776-0CB681C54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8C1A6-7685-4AF7-AD5C-21D331B1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DA085-A098-4414-A256-78F4AE0C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DEBD3-33E5-4B33-9363-32CE8B54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5656F-8EC9-43D8-AC13-B473C3A4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2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C38930-584E-4886-9C00-2B829225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0F03F-D318-4A75-83EE-6711E3F7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5AA94-DA45-43E8-B1E9-2DC8479FF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B840-1041-48DD-BB82-662CB5CC318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FF676-87E1-402E-814B-B9D3DD27D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E1133-82F1-4404-AC35-A3F86778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7F1B-3994-481E-9E67-BE867F036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F2C6795-72AB-4C6A-A41E-B70AC0C6DCA0}"/>
              </a:ext>
            </a:extLst>
          </p:cNvPr>
          <p:cNvGrpSpPr/>
          <p:nvPr/>
        </p:nvGrpSpPr>
        <p:grpSpPr>
          <a:xfrm>
            <a:off x="0" y="-1"/>
            <a:ext cx="7848600" cy="7867650"/>
            <a:chOff x="0" y="-1"/>
            <a:chExt cx="7848600" cy="78676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BD7709-89D0-4209-A9F9-030471E0F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24300" cy="39338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80922A2-F4B7-4673-A5BC-EBADEB19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0" y="-1"/>
              <a:ext cx="3924300" cy="39338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FCFF071-CDCC-4823-BA4C-8A62627B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0" y="3933824"/>
              <a:ext cx="3924300" cy="393382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5B861AC-49B2-4909-A52F-6D77EDB55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33823"/>
              <a:ext cx="3924300" cy="393382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334EC0-559B-4F18-971F-FB21EBE742A7}"/>
                </a:ext>
              </a:extLst>
            </p:cNvPr>
            <p:cNvSpPr txBox="1"/>
            <p:nvPr/>
          </p:nvSpPr>
          <p:spPr>
            <a:xfrm>
              <a:off x="0" y="-1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C787749-89F2-441C-8487-F9300CF19559}"/>
                </a:ext>
              </a:extLst>
            </p:cNvPr>
            <p:cNvSpPr txBox="1"/>
            <p:nvPr/>
          </p:nvSpPr>
          <p:spPr>
            <a:xfrm>
              <a:off x="3924300" y="0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82C6DFE-D3D7-4370-A636-774DDBBFCE39}"/>
                </a:ext>
              </a:extLst>
            </p:cNvPr>
            <p:cNvSpPr txBox="1"/>
            <p:nvPr/>
          </p:nvSpPr>
          <p:spPr>
            <a:xfrm>
              <a:off x="0" y="393382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1F30EEE-44A0-4BF0-AF10-27062DADF86A}"/>
                </a:ext>
              </a:extLst>
            </p:cNvPr>
            <p:cNvSpPr txBox="1"/>
            <p:nvPr/>
          </p:nvSpPr>
          <p:spPr>
            <a:xfrm>
              <a:off x="3924300" y="393382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Arnold Chow</dc:creator>
  <cp:lastModifiedBy>Arnold Chow</cp:lastModifiedBy>
  <cp:revision>1</cp:revision>
  <dcterms:created xsi:type="dcterms:W3CDTF">2022-05-10T16:16:06Z</dcterms:created>
  <dcterms:modified xsi:type="dcterms:W3CDTF">2022-05-10T16:17:26Z</dcterms:modified>
</cp:coreProperties>
</file>